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Nepravidelná slovesa</a:t>
            </a:r>
            <a:br>
              <a:rPr lang="cs-CZ" dirty="0" smtClean="0"/>
            </a:br>
            <a:r>
              <a:rPr lang="cs-CZ" dirty="0" smtClean="0"/>
              <a:t>6. ročník</a:t>
            </a:r>
            <a:br>
              <a:rPr lang="cs-CZ" dirty="0" smtClean="0"/>
            </a:br>
            <a:r>
              <a:rPr lang="cs-CZ" dirty="0" smtClean="0"/>
              <a:t>2. část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Alena mikulecká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7570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krmit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5" y="2603500"/>
            <a:ext cx="1494242" cy="1395932"/>
          </a:xfrm>
        </p:spPr>
        <p:txBody>
          <a:bodyPr/>
          <a:lstStyle/>
          <a:p>
            <a:r>
              <a:rPr lang="cs-CZ" dirty="0" err="1" smtClean="0"/>
              <a:t>feed</a:t>
            </a:r>
            <a:endParaRPr lang="cs-CZ" dirty="0" smtClean="0"/>
          </a:p>
          <a:p>
            <a:r>
              <a:rPr lang="cs-CZ" dirty="0" err="1" smtClean="0"/>
              <a:t>fed</a:t>
            </a:r>
            <a:endParaRPr lang="cs-CZ" dirty="0" smtClean="0"/>
          </a:p>
          <a:p>
            <a:r>
              <a:rPr lang="cs-CZ" dirty="0" err="1" smtClean="0"/>
              <a:t>fed</a:t>
            </a:r>
            <a:endParaRPr lang="cs-CZ" dirty="0"/>
          </a:p>
        </p:txBody>
      </p:sp>
      <p:pic>
        <p:nvPicPr>
          <p:cNvPr id="9218" name="Picture 2" descr="VÃ½sledek obrÃ¡zku pro f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252" y="2335597"/>
            <a:ext cx="8219304" cy="307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65675" y="5144569"/>
            <a:ext cx="85457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I </a:t>
            </a:r>
            <a:r>
              <a:rPr lang="cs-CZ" sz="2800" b="1" dirty="0" err="1" smtClean="0">
                <a:solidFill>
                  <a:srgbClr val="FF0000"/>
                </a:solidFill>
              </a:rPr>
              <a:t>fed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bird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I </a:t>
            </a:r>
            <a:r>
              <a:rPr lang="cs-CZ" sz="2800" dirty="0" err="1" smtClean="0"/>
              <a:t>didn´t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feed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bird</a:t>
            </a:r>
            <a:r>
              <a:rPr lang="cs-CZ" sz="2800" dirty="0" smtClean="0"/>
              <a:t>.</a:t>
            </a:r>
          </a:p>
          <a:p>
            <a:r>
              <a:rPr lang="cs-CZ" sz="2800" dirty="0" err="1" smtClean="0"/>
              <a:t>Did</a:t>
            </a:r>
            <a:r>
              <a:rPr lang="cs-CZ" sz="2800" dirty="0" smtClean="0"/>
              <a:t> </a:t>
            </a: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feed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bird</a:t>
            </a:r>
            <a:r>
              <a:rPr lang="cs-CZ" sz="2800" dirty="0" smtClean="0"/>
              <a:t>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03362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koupit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3500"/>
            <a:ext cx="1707887" cy="1447207"/>
          </a:xfrm>
        </p:spPr>
        <p:txBody>
          <a:bodyPr/>
          <a:lstStyle/>
          <a:p>
            <a:r>
              <a:rPr lang="cs-CZ" dirty="0" err="1" smtClean="0"/>
              <a:t>buy</a:t>
            </a:r>
            <a:endParaRPr lang="cs-CZ" dirty="0" smtClean="0"/>
          </a:p>
          <a:p>
            <a:r>
              <a:rPr lang="cs-CZ" dirty="0" err="1" smtClean="0"/>
              <a:t>bought</a:t>
            </a:r>
            <a:endParaRPr lang="cs-CZ" dirty="0" smtClean="0"/>
          </a:p>
          <a:p>
            <a:r>
              <a:rPr lang="cs-CZ" dirty="0" err="1" smtClean="0"/>
              <a:t>bought</a:t>
            </a:r>
            <a:endParaRPr lang="cs-CZ" dirty="0"/>
          </a:p>
        </p:txBody>
      </p:sp>
      <p:pic>
        <p:nvPicPr>
          <p:cNvPr id="10242" name="Picture 2" descr="VÃ½sledek obrÃ¡zku pro bu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21" y="2533741"/>
            <a:ext cx="8531224" cy="284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8385" y="5378871"/>
            <a:ext cx="104600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I </a:t>
            </a:r>
            <a:r>
              <a:rPr lang="cs-CZ" sz="2800" b="1" dirty="0" err="1" smtClean="0">
                <a:solidFill>
                  <a:srgbClr val="FF0000"/>
                </a:solidFill>
              </a:rPr>
              <a:t>bought</a:t>
            </a:r>
            <a:r>
              <a:rPr lang="cs-CZ" sz="2800" dirty="0" smtClean="0"/>
              <a:t> a </a:t>
            </a:r>
            <a:r>
              <a:rPr lang="cs-CZ" sz="2800" dirty="0" err="1" smtClean="0"/>
              <a:t>new</a:t>
            </a:r>
            <a:r>
              <a:rPr lang="cs-CZ" sz="2800" dirty="0" smtClean="0"/>
              <a:t> </a:t>
            </a:r>
            <a:r>
              <a:rPr lang="cs-CZ" sz="2800" dirty="0" err="1" smtClean="0"/>
              <a:t>jacket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I </a:t>
            </a:r>
            <a:r>
              <a:rPr lang="cs-CZ" sz="2800" dirty="0" err="1" smtClean="0"/>
              <a:t>didn´t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buy</a:t>
            </a:r>
            <a:r>
              <a:rPr lang="cs-CZ" sz="2800" dirty="0" smtClean="0"/>
              <a:t> a </a:t>
            </a:r>
            <a:r>
              <a:rPr lang="cs-CZ" sz="2800" dirty="0" err="1" smtClean="0"/>
              <a:t>new</a:t>
            </a:r>
            <a:r>
              <a:rPr lang="cs-CZ" sz="2800" dirty="0" smtClean="0"/>
              <a:t> </a:t>
            </a:r>
            <a:r>
              <a:rPr lang="cs-CZ" sz="2800" dirty="0" err="1" smtClean="0"/>
              <a:t>jacket</a:t>
            </a:r>
            <a:r>
              <a:rPr lang="cs-CZ" sz="2800" dirty="0" smtClean="0"/>
              <a:t>.</a:t>
            </a:r>
          </a:p>
          <a:p>
            <a:r>
              <a:rPr lang="cs-CZ" sz="2800" dirty="0" err="1" smtClean="0"/>
              <a:t>Did</a:t>
            </a:r>
            <a:r>
              <a:rPr lang="cs-CZ" sz="2800" dirty="0" smtClean="0"/>
              <a:t> </a:t>
            </a: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buy</a:t>
            </a:r>
            <a:r>
              <a:rPr lang="cs-CZ" sz="2800" dirty="0" smtClean="0"/>
              <a:t> a </a:t>
            </a:r>
            <a:r>
              <a:rPr lang="cs-CZ" sz="2800" dirty="0" err="1" smtClean="0"/>
              <a:t>new</a:t>
            </a:r>
            <a:r>
              <a:rPr lang="cs-CZ" sz="2800" dirty="0" smtClean="0"/>
              <a:t> </a:t>
            </a:r>
            <a:r>
              <a:rPr lang="cs-CZ" sz="2800" dirty="0" err="1" smtClean="0"/>
              <a:t>jacket</a:t>
            </a:r>
            <a:r>
              <a:rPr lang="cs-CZ" sz="2800" dirty="0" smtClean="0"/>
              <a:t>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277778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mluvit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5" y="2603500"/>
            <a:ext cx="1596792" cy="1370294"/>
          </a:xfrm>
        </p:spPr>
        <p:txBody>
          <a:bodyPr/>
          <a:lstStyle/>
          <a:p>
            <a:r>
              <a:rPr lang="cs-CZ" dirty="0" err="1" smtClean="0"/>
              <a:t>speak</a:t>
            </a:r>
            <a:endParaRPr lang="cs-CZ" dirty="0" smtClean="0"/>
          </a:p>
          <a:p>
            <a:r>
              <a:rPr lang="cs-CZ" dirty="0" err="1" smtClean="0"/>
              <a:t>spoke</a:t>
            </a:r>
            <a:endParaRPr lang="cs-CZ" dirty="0" smtClean="0"/>
          </a:p>
          <a:p>
            <a:r>
              <a:rPr lang="cs-CZ" dirty="0" err="1" smtClean="0"/>
              <a:t>spoken</a:t>
            </a:r>
            <a:endParaRPr lang="cs-CZ" dirty="0"/>
          </a:p>
        </p:txBody>
      </p:sp>
      <p:pic>
        <p:nvPicPr>
          <p:cNvPr id="11266" name="Picture 2" descr="VÃ½sledek obrÃ¡zku pro speak engl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02" y="2439676"/>
            <a:ext cx="4912080" cy="276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1142" y="5118931"/>
            <a:ext cx="7580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I </a:t>
            </a:r>
            <a:r>
              <a:rPr lang="cs-CZ" sz="2800" b="1" dirty="0" err="1" smtClean="0">
                <a:solidFill>
                  <a:srgbClr val="FF0000"/>
                </a:solidFill>
              </a:rPr>
              <a:t>spoke</a:t>
            </a:r>
            <a:r>
              <a:rPr lang="cs-CZ" sz="2800" dirty="0" smtClean="0"/>
              <a:t> </a:t>
            </a:r>
            <a:r>
              <a:rPr lang="cs-CZ" sz="2800" dirty="0" err="1" smtClean="0"/>
              <a:t>English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I </a:t>
            </a:r>
            <a:r>
              <a:rPr lang="cs-CZ" sz="2800" dirty="0" err="1" smtClean="0"/>
              <a:t>didn´t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speak</a:t>
            </a:r>
            <a:r>
              <a:rPr lang="cs-CZ" sz="2800" dirty="0" smtClean="0"/>
              <a:t> </a:t>
            </a:r>
            <a:r>
              <a:rPr lang="cs-CZ" sz="2800" dirty="0" err="1" smtClean="0"/>
              <a:t>English</a:t>
            </a:r>
            <a:r>
              <a:rPr lang="cs-CZ" sz="2800" dirty="0" smtClean="0"/>
              <a:t>.</a:t>
            </a:r>
          </a:p>
          <a:p>
            <a:r>
              <a:rPr lang="cs-CZ" sz="2800" dirty="0" err="1" smtClean="0"/>
              <a:t>Did</a:t>
            </a:r>
            <a:r>
              <a:rPr lang="cs-CZ" sz="2800" dirty="0" smtClean="0"/>
              <a:t> </a:t>
            </a: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speak</a:t>
            </a:r>
            <a:r>
              <a:rPr lang="cs-CZ" sz="2800" dirty="0" smtClean="0"/>
              <a:t> </a:t>
            </a:r>
            <a:r>
              <a:rPr lang="cs-CZ" sz="2800" dirty="0" err="1" smtClean="0"/>
              <a:t>English</a:t>
            </a:r>
            <a:r>
              <a:rPr lang="cs-CZ" sz="2800" dirty="0" smtClean="0"/>
              <a:t>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795054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Say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forms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najít</a:t>
            </a:r>
          </a:p>
          <a:p>
            <a:r>
              <a:rPr lang="cs-CZ" dirty="0" smtClean="0"/>
              <a:t>ztratit</a:t>
            </a:r>
          </a:p>
          <a:p>
            <a:r>
              <a:rPr lang="cs-CZ" dirty="0" smtClean="0"/>
              <a:t>plavat</a:t>
            </a:r>
          </a:p>
          <a:p>
            <a:r>
              <a:rPr lang="cs-CZ" dirty="0" smtClean="0"/>
              <a:t>spát</a:t>
            </a:r>
          </a:p>
          <a:p>
            <a:r>
              <a:rPr lang="cs-CZ" dirty="0" smtClean="0"/>
              <a:t>vzít</a:t>
            </a:r>
          </a:p>
          <a:p>
            <a:r>
              <a:rPr lang="cs-CZ" dirty="0" smtClean="0"/>
              <a:t>psát</a:t>
            </a:r>
          </a:p>
          <a:p>
            <a:r>
              <a:rPr lang="cs-CZ" dirty="0" smtClean="0"/>
              <a:t>sedět</a:t>
            </a:r>
          </a:p>
          <a:p>
            <a:r>
              <a:rPr lang="cs-CZ" dirty="0" smtClean="0"/>
              <a:t>říct</a:t>
            </a:r>
          </a:p>
          <a:p>
            <a:r>
              <a:rPr lang="cs-CZ" dirty="0" smtClean="0"/>
              <a:t>krmit</a:t>
            </a:r>
          </a:p>
          <a:p>
            <a:r>
              <a:rPr lang="cs-CZ" dirty="0" smtClean="0"/>
              <a:t>mluvit</a:t>
            </a:r>
          </a:p>
          <a:p>
            <a:r>
              <a:rPr lang="cs-CZ" dirty="0" smtClean="0"/>
              <a:t>koupit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743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Say</a:t>
            </a:r>
            <a:r>
              <a:rPr lang="cs-CZ" dirty="0" smtClean="0"/>
              <a:t> past </a:t>
            </a:r>
            <a:r>
              <a:rPr lang="cs-CZ" dirty="0" err="1" smtClean="0"/>
              <a:t>forms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 smtClean="0"/>
              <a:t>find</a:t>
            </a:r>
            <a:endParaRPr lang="cs-CZ" dirty="0" smtClean="0"/>
          </a:p>
          <a:p>
            <a:r>
              <a:rPr lang="cs-CZ" dirty="0" smtClean="0"/>
              <a:t>lose</a:t>
            </a:r>
          </a:p>
          <a:p>
            <a:r>
              <a:rPr lang="cs-CZ" dirty="0" err="1" smtClean="0"/>
              <a:t>swim</a:t>
            </a:r>
            <a:endParaRPr lang="cs-CZ" dirty="0" smtClean="0"/>
          </a:p>
          <a:p>
            <a:r>
              <a:rPr lang="cs-CZ" dirty="0" err="1" smtClean="0"/>
              <a:t>sleep</a:t>
            </a:r>
            <a:endParaRPr lang="cs-CZ" dirty="0" smtClean="0"/>
          </a:p>
          <a:p>
            <a:r>
              <a:rPr lang="cs-CZ" dirty="0" err="1" smtClean="0"/>
              <a:t>take</a:t>
            </a:r>
            <a:endParaRPr lang="cs-CZ" dirty="0" smtClean="0"/>
          </a:p>
          <a:p>
            <a:r>
              <a:rPr lang="cs-CZ" dirty="0" err="1" smtClean="0"/>
              <a:t>write</a:t>
            </a:r>
            <a:endParaRPr lang="cs-CZ" dirty="0" smtClean="0"/>
          </a:p>
          <a:p>
            <a:r>
              <a:rPr lang="cs-CZ" dirty="0" err="1" smtClean="0"/>
              <a:t>sit</a:t>
            </a:r>
            <a:endParaRPr lang="cs-CZ" dirty="0" smtClean="0"/>
          </a:p>
          <a:p>
            <a:r>
              <a:rPr lang="cs-CZ" dirty="0" err="1" smtClean="0"/>
              <a:t>say</a:t>
            </a:r>
            <a:endParaRPr lang="cs-CZ" dirty="0" smtClean="0"/>
          </a:p>
          <a:p>
            <a:r>
              <a:rPr lang="cs-CZ" dirty="0" err="1" smtClean="0"/>
              <a:t>feed</a:t>
            </a:r>
            <a:endParaRPr lang="cs-CZ" dirty="0" smtClean="0"/>
          </a:p>
          <a:p>
            <a:r>
              <a:rPr lang="cs-CZ" dirty="0" err="1" smtClean="0"/>
              <a:t>speak</a:t>
            </a:r>
            <a:endParaRPr lang="cs-CZ" dirty="0" smtClean="0"/>
          </a:p>
          <a:p>
            <a:r>
              <a:rPr lang="cs-CZ" dirty="0" err="1" smtClean="0"/>
              <a:t>buy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5506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Answer</a:t>
            </a:r>
            <a:r>
              <a:rPr lang="cs-CZ" dirty="0" smtClean="0"/>
              <a:t> these </a:t>
            </a:r>
            <a:r>
              <a:rPr lang="cs-CZ" dirty="0" err="1" smtClean="0"/>
              <a:t>questions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AutoNum type="arabicParenR"/>
            </a:pPr>
            <a:r>
              <a:rPr lang="cs-CZ" dirty="0" err="1" smtClean="0"/>
              <a:t>Did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swim</a:t>
            </a:r>
            <a:r>
              <a:rPr lang="cs-CZ" dirty="0" smtClean="0"/>
              <a:t> </a:t>
            </a:r>
            <a:r>
              <a:rPr lang="cs-CZ" dirty="0" err="1" smtClean="0"/>
              <a:t>yesterday</a:t>
            </a:r>
            <a:r>
              <a:rPr lang="cs-CZ" dirty="0" smtClean="0"/>
              <a:t>?</a:t>
            </a:r>
          </a:p>
          <a:p>
            <a:pPr>
              <a:buAutoNum type="arabicParenR"/>
            </a:pPr>
            <a:r>
              <a:rPr lang="cs-CZ" dirty="0" err="1" smtClean="0"/>
              <a:t>Did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sleep</a:t>
            </a:r>
            <a:r>
              <a:rPr lang="cs-CZ" dirty="0" smtClean="0"/>
              <a:t> </a:t>
            </a:r>
            <a:r>
              <a:rPr lang="cs-CZ" dirty="0" err="1" smtClean="0"/>
              <a:t>yesterday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afternoon</a:t>
            </a:r>
            <a:r>
              <a:rPr lang="cs-CZ" dirty="0" smtClean="0"/>
              <a:t>?</a:t>
            </a:r>
          </a:p>
          <a:p>
            <a:pPr>
              <a:buAutoNum type="arabicParenR"/>
            </a:pPr>
            <a:r>
              <a:rPr lang="cs-CZ" dirty="0" err="1" smtClean="0"/>
              <a:t>Did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take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bus </a:t>
            </a:r>
            <a:r>
              <a:rPr lang="cs-CZ" dirty="0" err="1" smtClean="0"/>
              <a:t>yesterday</a:t>
            </a:r>
            <a:r>
              <a:rPr lang="cs-CZ" dirty="0" smtClean="0"/>
              <a:t>?</a:t>
            </a:r>
          </a:p>
          <a:p>
            <a:pPr>
              <a:buAutoNum type="arabicParenR"/>
            </a:pPr>
            <a:r>
              <a:rPr lang="cs-CZ" dirty="0" err="1" smtClean="0"/>
              <a:t>Did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write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homework</a:t>
            </a:r>
            <a:r>
              <a:rPr lang="cs-CZ" dirty="0" smtClean="0"/>
              <a:t> </a:t>
            </a:r>
            <a:r>
              <a:rPr lang="cs-CZ" dirty="0" err="1" smtClean="0"/>
              <a:t>yesterday</a:t>
            </a:r>
            <a:r>
              <a:rPr lang="cs-CZ" dirty="0" smtClean="0"/>
              <a:t>?</a:t>
            </a:r>
          </a:p>
          <a:p>
            <a:pPr>
              <a:buAutoNum type="arabicParenR"/>
            </a:pPr>
            <a:r>
              <a:rPr lang="cs-CZ" dirty="0" err="1" smtClean="0"/>
              <a:t>Did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feed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animal </a:t>
            </a:r>
            <a:r>
              <a:rPr lang="cs-CZ" dirty="0" err="1" smtClean="0"/>
              <a:t>yesterday</a:t>
            </a:r>
            <a:r>
              <a:rPr lang="cs-CZ" dirty="0" smtClean="0"/>
              <a:t>?</a:t>
            </a:r>
          </a:p>
          <a:p>
            <a:pPr>
              <a:buAutoNum type="arabicParenR"/>
            </a:pPr>
            <a:r>
              <a:rPr lang="cs-CZ" dirty="0" err="1" smtClean="0"/>
              <a:t>Did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speak</a:t>
            </a:r>
            <a:r>
              <a:rPr lang="cs-CZ" dirty="0" smtClean="0"/>
              <a:t> </a:t>
            </a:r>
            <a:r>
              <a:rPr lang="cs-CZ" dirty="0" err="1" smtClean="0"/>
              <a:t>English</a:t>
            </a:r>
            <a:r>
              <a:rPr lang="cs-CZ" dirty="0" smtClean="0"/>
              <a:t> </a:t>
            </a:r>
            <a:r>
              <a:rPr lang="cs-CZ" dirty="0" err="1" smtClean="0"/>
              <a:t>yesterday</a:t>
            </a:r>
            <a:r>
              <a:rPr lang="cs-CZ" dirty="0" smtClean="0"/>
              <a:t>?</a:t>
            </a:r>
          </a:p>
          <a:p>
            <a:pPr>
              <a:buAutoNum type="arabicParenR"/>
            </a:pPr>
            <a:r>
              <a:rPr lang="cs-CZ" dirty="0" err="1" smtClean="0"/>
              <a:t>Did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buy</a:t>
            </a:r>
            <a:r>
              <a:rPr lang="cs-CZ" dirty="0" smtClean="0"/>
              <a:t> </a:t>
            </a:r>
            <a:r>
              <a:rPr lang="cs-CZ" dirty="0" err="1" smtClean="0"/>
              <a:t>something</a:t>
            </a:r>
            <a:r>
              <a:rPr lang="cs-CZ" dirty="0" smtClean="0"/>
              <a:t> </a:t>
            </a:r>
            <a:r>
              <a:rPr lang="cs-CZ" dirty="0" err="1" smtClean="0"/>
              <a:t>yesterday</a:t>
            </a:r>
            <a:r>
              <a:rPr lang="cs-CZ" dirty="0" smtClean="0"/>
              <a:t>?</a:t>
            </a:r>
          </a:p>
          <a:p>
            <a:pPr>
              <a:buAutoNum type="arabicParenR"/>
            </a:pPr>
            <a:r>
              <a:rPr lang="cs-CZ" dirty="0" err="1" smtClean="0"/>
              <a:t>Did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say</a:t>
            </a:r>
            <a:r>
              <a:rPr lang="cs-CZ" dirty="0" smtClean="0"/>
              <a:t> „Hello“ </a:t>
            </a:r>
            <a:r>
              <a:rPr lang="cs-CZ" dirty="0" err="1" smtClean="0"/>
              <a:t>yesterday</a:t>
            </a:r>
            <a:r>
              <a:rPr lang="cs-CZ" dirty="0" smtClean="0"/>
              <a:t>?</a:t>
            </a:r>
          </a:p>
          <a:p>
            <a:pPr>
              <a:buAutoNum type="arabicParenR"/>
            </a:pPr>
            <a:r>
              <a:rPr lang="cs-CZ" dirty="0" err="1" smtClean="0"/>
              <a:t>Did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lose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money</a:t>
            </a:r>
            <a:r>
              <a:rPr lang="cs-CZ" dirty="0" smtClean="0"/>
              <a:t>?</a:t>
            </a:r>
          </a:p>
          <a:p>
            <a:pPr>
              <a:buAutoNum type="arabicParenR"/>
            </a:pPr>
            <a:r>
              <a:rPr lang="cs-CZ" dirty="0" err="1" smtClean="0"/>
              <a:t>Did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find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money</a:t>
            </a:r>
            <a:r>
              <a:rPr lang="cs-CZ" dirty="0" smtClean="0"/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5693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Complete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392823"/>
            <a:ext cx="9518743" cy="428998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I _______________(</a:t>
            </a:r>
            <a:r>
              <a:rPr lang="cs-CZ" sz="2000" dirty="0" err="1" smtClean="0"/>
              <a:t>find</a:t>
            </a:r>
            <a:r>
              <a:rPr lang="cs-CZ" sz="2000" dirty="0" smtClean="0"/>
              <a:t>)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keys</a:t>
            </a:r>
            <a:r>
              <a:rPr lang="cs-CZ" sz="2000" dirty="0" smtClean="0"/>
              <a:t>.</a:t>
            </a:r>
          </a:p>
          <a:p>
            <a:r>
              <a:rPr lang="cs-CZ" sz="2000" dirty="0" err="1" smtClean="0"/>
              <a:t>You</a:t>
            </a:r>
            <a:r>
              <a:rPr lang="cs-CZ" sz="2000" dirty="0" smtClean="0"/>
              <a:t>__________________(lose) </a:t>
            </a:r>
            <a:r>
              <a:rPr lang="cs-CZ" sz="2000" dirty="0" err="1" smtClean="0"/>
              <a:t>your</a:t>
            </a:r>
            <a:r>
              <a:rPr lang="cs-CZ" sz="2000" dirty="0" smtClean="0"/>
              <a:t> mind.</a:t>
            </a:r>
          </a:p>
          <a:p>
            <a:r>
              <a:rPr lang="cs-CZ" sz="2000" dirty="0" err="1" smtClean="0"/>
              <a:t>We</a:t>
            </a:r>
            <a:r>
              <a:rPr lang="cs-CZ" sz="2000" dirty="0" smtClean="0"/>
              <a:t>____________________(</a:t>
            </a:r>
            <a:r>
              <a:rPr lang="cs-CZ" sz="2000" dirty="0" err="1" smtClean="0"/>
              <a:t>swim</a:t>
            </a:r>
            <a:r>
              <a:rPr lang="cs-CZ" sz="2000" dirty="0" smtClean="0"/>
              <a:t>)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pool.</a:t>
            </a:r>
          </a:p>
          <a:p>
            <a:r>
              <a:rPr lang="cs-CZ" sz="2000" dirty="0" err="1" smtClean="0"/>
              <a:t>They</a:t>
            </a:r>
            <a:r>
              <a:rPr lang="cs-CZ" sz="2000" dirty="0" smtClean="0"/>
              <a:t> ____________________(</a:t>
            </a:r>
            <a:r>
              <a:rPr lang="cs-CZ" sz="2000" dirty="0" err="1" smtClean="0"/>
              <a:t>sleep</a:t>
            </a:r>
            <a:r>
              <a:rPr lang="cs-CZ" sz="2000" dirty="0" smtClean="0"/>
              <a:t>)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car.</a:t>
            </a:r>
          </a:p>
          <a:p>
            <a:r>
              <a:rPr lang="cs-CZ" sz="2000" dirty="0" smtClean="0"/>
              <a:t>I__________________(</a:t>
            </a:r>
            <a:r>
              <a:rPr lang="cs-CZ" sz="2000" dirty="0" err="1" smtClean="0"/>
              <a:t>take</a:t>
            </a:r>
            <a:r>
              <a:rPr lang="cs-CZ" sz="2000" dirty="0" smtClean="0"/>
              <a:t>) </a:t>
            </a:r>
            <a:r>
              <a:rPr lang="cs-CZ" sz="2000" dirty="0" err="1" smtClean="0"/>
              <a:t>the</a:t>
            </a:r>
            <a:r>
              <a:rPr lang="cs-CZ" sz="2000" dirty="0" smtClean="0"/>
              <a:t> bus.</a:t>
            </a:r>
          </a:p>
          <a:p>
            <a:r>
              <a:rPr lang="cs-CZ" sz="2000" dirty="0" err="1" smtClean="0"/>
              <a:t>Children</a:t>
            </a:r>
            <a:r>
              <a:rPr lang="cs-CZ" sz="2000" dirty="0" smtClean="0"/>
              <a:t>___________________(</a:t>
            </a:r>
            <a:r>
              <a:rPr lang="cs-CZ" sz="2000" dirty="0" err="1" smtClean="0"/>
              <a:t>write</a:t>
            </a:r>
            <a:r>
              <a:rPr lang="cs-CZ" sz="2000" dirty="0" smtClean="0"/>
              <a:t>) </a:t>
            </a:r>
            <a:r>
              <a:rPr lang="cs-CZ" sz="2000" dirty="0" err="1" smtClean="0"/>
              <a:t>their</a:t>
            </a:r>
            <a:r>
              <a:rPr lang="cs-CZ" sz="2000" dirty="0" smtClean="0"/>
              <a:t> </a:t>
            </a:r>
            <a:r>
              <a:rPr lang="cs-CZ" sz="2000" dirty="0" err="1" smtClean="0"/>
              <a:t>homework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My </a:t>
            </a:r>
            <a:r>
              <a:rPr lang="cs-CZ" sz="2000" dirty="0" err="1" smtClean="0"/>
              <a:t>friend</a:t>
            </a:r>
            <a:r>
              <a:rPr lang="cs-CZ" sz="2000" dirty="0" smtClean="0"/>
              <a:t>__________________(</a:t>
            </a:r>
            <a:r>
              <a:rPr lang="cs-CZ" sz="2000" dirty="0" err="1" smtClean="0"/>
              <a:t>sit</a:t>
            </a:r>
            <a:r>
              <a:rPr lang="cs-CZ" sz="2000" dirty="0" smtClean="0"/>
              <a:t>) </a:t>
            </a:r>
            <a:r>
              <a:rPr lang="cs-CZ" sz="2000" dirty="0" err="1" smtClean="0"/>
              <a:t>next</a:t>
            </a:r>
            <a:r>
              <a:rPr lang="cs-CZ" sz="2000" dirty="0" smtClean="0"/>
              <a:t> to </a:t>
            </a:r>
            <a:r>
              <a:rPr lang="cs-CZ" sz="2000" dirty="0" err="1" smtClean="0"/>
              <a:t>me</a:t>
            </a:r>
            <a:r>
              <a:rPr lang="cs-CZ" sz="2000" dirty="0" smtClean="0"/>
              <a:t>.</a:t>
            </a:r>
          </a:p>
          <a:p>
            <a:r>
              <a:rPr lang="cs-CZ" sz="2000" dirty="0" err="1" smtClean="0"/>
              <a:t>We</a:t>
            </a:r>
            <a:r>
              <a:rPr lang="cs-CZ" sz="2000" dirty="0" smtClean="0"/>
              <a:t>___________________(</a:t>
            </a:r>
            <a:r>
              <a:rPr lang="cs-CZ" sz="2000" dirty="0" err="1" smtClean="0"/>
              <a:t>feed</a:t>
            </a:r>
            <a:r>
              <a:rPr lang="cs-CZ" sz="2000" dirty="0" smtClean="0"/>
              <a:t>)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cat</a:t>
            </a:r>
            <a:r>
              <a:rPr lang="cs-CZ" sz="2000" dirty="0" smtClean="0"/>
              <a:t>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street.</a:t>
            </a:r>
          </a:p>
          <a:p>
            <a:r>
              <a:rPr lang="cs-CZ" sz="2000" dirty="0" err="1" smtClean="0"/>
              <a:t>We</a:t>
            </a:r>
            <a:r>
              <a:rPr lang="cs-CZ" sz="2000" dirty="0" smtClean="0"/>
              <a:t>________________________(</a:t>
            </a:r>
            <a:r>
              <a:rPr lang="cs-CZ" sz="2000" dirty="0" err="1" smtClean="0"/>
              <a:t>speak</a:t>
            </a:r>
            <a:r>
              <a:rPr lang="cs-CZ" sz="2000" dirty="0" smtClean="0"/>
              <a:t>) </a:t>
            </a:r>
            <a:r>
              <a:rPr lang="cs-CZ" sz="2000" dirty="0" err="1" smtClean="0"/>
              <a:t>English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0925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najít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3500"/>
            <a:ext cx="1468605" cy="1267745"/>
          </a:xfrm>
        </p:spPr>
        <p:txBody>
          <a:bodyPr/>
          <a:lstStyle/>
          <a:p>
            <a:r>
              <a:rPr lang="cs-CZ" dirty="0" err="1" smtClean="0"/>
              <a:t>find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found</a:t>
            </a:r>
            <a:endParaRPr lang="cs-CZ" dirty="0" smtClean="0"/>
          </a:p>
          <a:p>
            <a:r>
              <a:rPr lang="cs-CZ" dirty="0" err="1" smtClean="0"/>
              <a:t>found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VÃ½sledek obrÃ¡zku pro find mo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956" y="2603500"/>
            <a:ext cx="428625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34938" y="5136022"/>
            <a:ext cx="75972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I </a:t>
            </a:r>
            <a:r>
              <a:rPr lang="cs-CZ" sz="2800" b="1" dirty="0" err="1" smtClean="0">
                <a:solidFill>
                  <a:srgbClr val="FF0000"/>
                </a:solidFill>
              </a:rPr>
              <a:t>found</a:t>
            </a:r>
            <a:r>
              <a:rPr lang="cs-CZ" sz="2800" dirty="0" smtClean="0"/>
              <a:t> </a:t>
            </a:r>
            <a:r>
              <a:rPr lang="cs-CZ" sz="2800" dirty="0" err="1" smtClean="0"/>
              <a:t>some</a:t>
            </a:r>
            <a:r>
              <a:rPr lang="cs-CZ" sz="2800" dirty="0" smtClean="0"/>
              <a:t> </a:t>
            </a:r>
            <a:r>
              <a:rPr lang="cs-CZ" sz="2800" dirty="0" err="1" smtClean="0"/>
              <a:t>money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I </a:t>
            </a:r>
            <a:r>
              <a:rPr lang="cs-CZ" sz="2800" dirty="0" err="1" smtClean="0"/>
              <a:t>didn´t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find</a:t>
            </a:r>
            <a:r>
              <a:rPr lang="cs-CZ" sz="2800" dirty="0" smtClean="0"/>
              <a:t> </a:t>
            </a:r>
            <a:r>
              <a:rPr lang="cs-CZ" sz="2800" dirty="0" err="1" smtClean="0"/>
              <a:t>any</a:t>
            </a:r>
            <a:r>
              <a:rPr lang="cs-CZ" sz="2800" dirty="0" smtClean="0"/>
              <a:t> </a:t>
            </a:r>
            <a:r>
              <a:rPr lang="cs-CZ" sz="2800" dirty="0" err="1" smtClean="0"/>
              <a:t>money</a:t>
            </a:r>
            <a:r>
              <a:rPr lang="cs-CZ" sz="2800" dirty="0" smtClean="0"/>
              <a:t>.</a:t>
            </a:r>
          </a:p>
          <a:p>
            <a:r>
              <a:rPr lang="cs-CZ" sz="2800" dirty="0" err="1" smtClean="0"/>
              <a:t>Did</a:t>
            </a:r>
            <a:r>
              <a:rPr lang="cs-CZ" sz="2800" dirty="0" smtClean="0"/>
              <a:t> </a:t>
            </a: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find</a:t>
            </a:r>
            <a:r>
              <a:rPr lang="cs-CZ" sz="2800" dirty="0" smtClean="0"/>
              <a:t> </a:t>
            </a:r>
            <a:r>
              <a:rPr lang="cs-CZ" sz="2800" dirty="0" err="1" smtClean="0"/>
              <a:t>any</a:t>
            </a:r>
            <a:r>
              <a:rPr lang="cs-CZ" sz="2800" dirty="0" smtClean="0"/>
              <a:t> </a:t>
            </a:r>
            <a:r>
              <a:rPr lang="cs-CZ" sz="2800" dirty="0" err="1" smtClean="0"/>
              <a:t>money</a:t>
            </a:r>
            <a:r>
              <a:rPr lang="cs-CZ" sz="2800" dirty="0" smtClean="0"/>
              <a:t>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497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ztratit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5" y="2603500"/>
            <a:ext cx="1152410" cy="1541210"/>
          </a:xfrm>
        </p:spPr>
        <p:txBody>
          <a:bodyPr/>
          <a:lstStyle/>
          <a:p>
            <a:r>
              <a:rPr lang="cs-CZ" dirty="0" smtClean="0"/>
              <a:t>lose</a:t>
            </a:r>
          </a:p>
          <a:p>
            <a:r>
              <a:rPr lang="cs-CZ" dirty="0" err="1" smtClean="0"/>
              <a:t>lost</a:t>
            </a:r>
            <a:endParaRPr lang="cs-CZ" dirty="0" smtClean="0"/>
          </a:p>
          <a:p>
            <a:r>
              <a:rPr lang="cs-CZ" dirty="0" err="1" smtClean="0"/>
              <a:t>lost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VÃ½sledek obrÃ¡zku pro lose ke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60" y="2485046"/>
            <a:ext cx="27241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26393" y="4546363"/>
            <a:ext cx="4657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He </a:t>
            </a:r>
            <a:r>
              <a:rPr lang="cs-CZ" sz="2800" b="1" dirty="0" err="1" smtClean="0">
                <a:solidFill>
                  <a:srgbClr val="FF0000"/>
                </a:solidFill>
              </a:rPr>
              <a:t>lost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keys</a:t>
            </a:r>
            <a:endParaRPr lang="cs-CZ" sz="2800" dirty="0" smtClean="0"/>
          </a:p>
          <a:p>
            <a:r>
              <a:rPr lang="cs-CZ" sz="2800" dirty="0" smtClean="0"/>
              <a:t>He </a:t>
            </a:r>
            <a:r>
              <a:rPr lang="cs-CZ" sz="2800" dirty="0" err="1" smtClean="0"/>
              <a:t>didn´t</a:t>
            </a: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FF0000"/>
                </a:solidFill>
              </a:rPr>
              <a:t>lose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keys</a:t>
            </a:r>
            <a:r>
              <a:rPr lang="cs-CZ" sz="2800" dirty="0" smtClean="0"/>
              <a:t>.</a:t>
            </a:r>
          </a:p>
          <a:p>
            <a:r>
              <a:rPr lang="cs-CZ" sz="2800" dirty="0" err="1" smtClean="0"/>
              <a:t>Did</a:t>
            </a:r>
            <a:r>
              <a:rPr lang="cs-CZ" sz="2800" dirty="0"/>
              <a:t> </a:t>
            </a:r>
            <a:r>
              <a:rPr lang="cs-CZ" sz="2800" dirty="0" smtClean="0"/>
              <a:t>he </a:t>
            </a:r>
            <a:r>
              <a:rPr lang="cs-CZ" sz="2800" b="1" dirty="0" smtClean="0">
                <a:solidFill>
                  <a:srgbClr val="FF0000"/>
                </a:solidFill>
              </a:rPr>
              <a:t>lose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keys</a:t>
            </a:r>
            <a:r>
              <a:rPr lang="cs-CZ" sz="2800" dirty="0" smtClean="0"/>
              <a:t>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11394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plavat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5" y="2603500"/>
            <a:ext cx="1844620" cy="1558302"/>
          </a:xfrm>
        </p:spPr>
        <p:txBody>
          <a:bodyPr/>
          <a:lstStyle/>
          <a:p>
            <a:r>
              <a:rPr lang="cs-CZ" dirty="0" err="1" smtClean="0"/>
              <a:t>swim</a:t>
            </a:r>
            <a:endParaRPr lang="cs-CZ" dirty="0" smtClean="0"/>
          </a:p>
          <a:p>
            <a:r>
              <a:rPr lang="cs-CZ" dirty="0" err="1" smtClean="0"/>
              <a:t>swam</a:t>
            </a:r>
            <a:endParaRPr lang="cs-CZ" dirty="0" smtClean="0"/>
          </a:p>
          <a:p>
            <a:r>
              <a:rPr lang="cs-CZ" dirty="0" err="1" smtClean="0"/>
              <a:t>swum</a:t>
            </a:r>
            <a:endParaRPr lang="cs-CZ" dirty="0"/>
          </a:p>
        </p:txBody>
      </p:sp>
      <p:pic>
        <p:nvPicPr>
          <p:cNvPr id="3074" name="Picture 2" descr="VÃ½sledek obrÃ¡zku pro sw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093" y="2681955"/>
            <a:ext cx="5379263" cy="359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98206" y="4751461"/>
            <a:ext cx="5529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/>
              <a:t>They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swam</a:t>
            </a:r>
            <a:r>
              <a:rPr lang="cs-CZ" sz="2800" dirty="0" smtClean="0"/>
              <a:t> in </a:t>
            </a:r>
            <a:r>
              <a:rPr lang="cs-CZ" sz="2800" dirty="0" err="1" smtClean="0"/>
              <a:t>the</a:t>
            </a:r>
            <a:r>
              <a:rPr lang="cs-CZ" sz="2800" dirty="0" smtClean="0"/>
              <a:t> pool.</a:t>
            </a:r>
          </a:p>
          <a:p>
            <a:r>
              <a:rPr lang="cs-CZ" sz="2800" dirty="0" err="1" smtClean="0"/>
              <a:t>They</a:t>
            </a:r>
            <a:r>
              <a:rPr lang="cs-CZ" sz="2800" dirty="0" smtClean="0"/>
              <a:t> </a:t>
            </a:r>
            <a:r>
              <a:rPr lang="cs-CZ" sz="2800" dirty="0" err="1" smtClean="0"/>
              <a:t>didn´t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swim</a:t>
            </a:r>
            <a:r>
              <a:rPr lang="cs-CZ" sz="2800" dirty="0" smtClean="0"/>
              <a:t> in </a:t>
            </a:r>
            <a:r>
              <a:rPr lang="cs-CZ" sz="2800" dirty="0" err="1" smtClean="0"/>
              <a:t>the</a:t>
            </a:r>
            <a:r>
              <a:rPr lang="cs-CZ" sz="2800" dirty="0" smtClean="0"/>
              <a:t> pool.</a:t>
            </a:r>
          </a:p>
          <a:p>
            <a:r>
              <a:rPr lang="cs-CZ" sz="2800" dirty="0" err="1" smtClean="0"/>
              <a:t>Did</a:t>
            </a:r>
            <a:r>
              <a:rPr lang="cs-CZ" sz="2800" dirty="0" smtClean="0"/>
              <a:t> </a:t>
            </a:r>
            <a:r>
              <a:rPr lang="cs-CZ" sz="2800" dirty="0" err="1" smtClean="0"/>
              <a:t>they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swim</a:t>
            </a:r>
            <a:r>
              <a:rPr lang="cs-CZ" sz="2800" dirty="0" smtClean="0"/>
              <a:t> in </a:t>
            </a:r>
            <a:r>
              <a:rPr lang="cs-CZ" sz="2800" dirty="0" err="1" smtClean="0"/>
              <a:t>the</a:t>
            </a:r>
            <a:r>
              <a:rPr lang="cs-CZ" sz="2800" dirty="0" smtClean="0"/>
              <a:t> pool?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6787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5" y="2603500"/>
            <a:ext cx="1331872" cy="1430115"/>
          </a:xfrm>
        </p:spPr>
        <p:txBody>
          <a:bodyPr/>
          <a:lstStyle/>
          <a:p>
            <a:r>
              <a:rPr lang="cs-CZ" dirty="0" err="1" smtClean="0"/>
              <a:t>sleep</a:t>
            </a:r>
            <a:endParaRPr lang="cs-CZ" dirty="0" smtClean="0"/>
          </a:p>
          <a:p>
            <a:r>
              <a:rPr lang="cs-CZ" dirty="0" err="1" smtClean="0"/>
              <a:t>slept</a:t>
            </a:r>
            <a:endParaRPr lang="cs-CZ" dirty="0" smtClean="0"/>
          </a:p>
          <a:p>
            <a:r>
              <a:rPr lang="cs-CZ" dirty="0" err="1" smtClean="0"/>
              <a:t>slept</a:t>
            </a:r>
            <a:endParaRPr lang="cs-CZ" dirty="0"/>
          </a:p>
        </p:txBody>
      </p:sp>
      <p:pic>
        <p:nvPicPr>
          <p:cNvPr id="4098" name="Picture 2" descr="VÃ½sledek obrÃ¡zku pro sle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61" y="2424037"/>
            <a:ext cx="5893861" cy="391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92209" y="4537817"/>
            <a:ext cx="4843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He </a:t>
            </a:r>
            <a:r>
              <a:rPr lang="cs-CZ" sz="2800" b="1" dirty="0" err="1" smtClean="0">
                <a:solidFill>
                  <a:srgbClr val="FF0000"/>
                </a:solidFill>
              </a:rPr>
              <a:t>slept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He </a:t>
            </a:r>
            <a:r>
              <a:rPr lang="cs-CZ" sz="2800" dirty="0" err="1" smtClean="0"/>
              <a:t>didn´t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sleep</a:t>
            </a:r>
            <a:r>
              <a:rPr lang="cs-CZ" sz="2800" dirty="0" smtClean="0"/>
              <a:t>.</a:t>
            </a:r>
          </a:p>
          <a:p>
            <a:r>
              <a:rPr lang="cs-CZ" sz="2800" dirty="0" err="1" smtClean="0"/>
              <a:t>Did</a:t>
            </a:r>
            <a:r>
              <a:rPr lang="cs-CZ" sz="2800" dirty="0" smtClean="0"/>
              <a:t> he </a:t>
            </a:r>
            <a:r>
              <a:rPr lang="cs-CZ" sz="2800" b="1" dirty="0" err="1" smtClean="0">
                <a:solidFill>
                  <a:srgbClr val="FF0000"/>
                </a:solidFill>
              </a:rPr>
              <a:t>sleep</a:t>
            </a:r>
            <a:r>
              <a:rPr lang="cs-CZ" sz="2800" dirty="0" smtClean="0"/>
              <a:t>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3751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vzít, brát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5" y="2603500"/>
            <a:ext cx="1357510" cy="1601031"/>
          </a:xfrm>
        </p:spPr>
        <p:txBody>
          <a:bodyPr/>
          <a:lstStyle/>
          <a:p>
            <a:r>
              <a:rPr lang="cs-CZ" dirty="0" err="1" smtClean="0"/>
              <a:t>take</a:t>
            </a:r>
            <a:endParaRPr lang="cs-CZ" dirty="0"/>
          </a:p>
          <a:p>
            <a:r>
              <a:rPr lang="cs-CZ" dirty="0" err="1" smtClean="0"/>
              <a:t>took</a:t>
            </a:r>
            <a:endParaRPr lang="cs-CZ" dirty="0" smtClean="0"/>
          </a:p>
          <a:p>
            <a:r>
              <a:rPr lang="cs-CZ" dirty="0" err="1" smtClean="0"/>
              <a:t>taken</a:t>
            </a:r>
            <a:endParaRPr lang="cs-CZ" dirty="0"/>
          </a:p>
        </p:txBody>
      </p:sp>
      <p:pic>
        <p:nvPicPr>
          <p:cNvPr id="5122" name="Picture 2" descr="VÃ½sledek obrÃ¡zku pro take the 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39" y="2400707"/>
            <a:ext cx="5775206" cy="360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8385" y="4554908"/>
            <a:ext cx="5230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/>
              <a:t>We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took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bus.</a:t>
            </a:r>
          </a:p>
          <a:p>
            <a:r>
              <a:rPr lang="cs-CZ" sz="2800" dirty="0" err="1" smtClean="0"/>
              <a:t>We</a:t>
            </a:r>
            <a:r>
              <a:rPr lang="cs-CZ" sz="2800" dirty="0" smtClean="0"/>
              <a:t> </a:t>
            </a:r>
            <a:r>
              <a:rPr lang="cs-CZ" sz="2800" dirty="0" err="1" smtClean="0"/>
              <a:t>didn´t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take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bus.</a:t>
            </a:r>
          </a:p>
          <a:p>
            <a:r>
              <a:rPr lang="cs-CZ" sz="2800" dirty="0" err="1" smtClean="0"/>
              <a:t>Did</a:t>
            </a:r>
            <a:r>
              <a:rPr lang="cs-CZ" sz="2800" dirty="0" smtClean="0"/>
              <a:t> </a:t>
            </a:r>
            <a:r>
              <a:rPr lang="cs-CZ" sz="2800" dirty="0" err="1" smtClean="0"/>
              <a:t>we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take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bus?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23645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psát, napsat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3500"/>
            <a:ext cx="1460059" cy="1498481"/>
          </a:xfrm>
        </p:spPr>
        <p:txBody>
          <a:bodyPr/>
          <a:lstStyle/>
          <a:p>
            <a:r>
              <a:rPr lang="cs-CZ" dirty="0" err="1" smtClean="0"/>
              <a:t>write</a:t>
            </a:r>
            <a:endParaRPr lang="cs-CZ" dirty="0" smtClean="0"/>
          </a:p>
          <a:p>
            <a:r>
              <a:rPr lang="cs-CZ" dirty="0" err="1" smtClean="0"/>
              <a:t>wrote</a:t>
            </a:r>
            <a:endParaRPr lang="cs-CZ" dirty="0" smtClean="0"/>
          </a:p>
          <a:p>
            <a:r>
              <a:rPr lang="cs-CZ" dirty="0" err="1" smtClean="0"/>
              <a:t>written</a:t>
            </a:r>
            <a:endParaRPr lang="cs-CZ" dirty="0"/>
          </a:p>
        </p:txBody>
      </p:sp>
      <p:pic>
        <p:nvPicPr>
          <p:cNvPr id="6146" name="Picture 2" descr="VÃ½sledek obrÃ¡zku pro write home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52" y="2603500"/>
            <a:ext cx="5676722" cy="378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67469" y="4493849"/>
            <a:ext cx="55034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I </a:t>
            </a:r>
            <a:r>
              <a:rPr lang="cs-CZ" sz="2800" b="1" dirty="0" err="1" smtClean="0">
                <a:solidFill>
                  <a:srgbClr val="FF0000"/>
                </a:solidFill>
              </a:rPr>
              <a:t>wrote</a:t>
            </a:r>
            <a:r>
              <a:rPr lang="cs-CZ" sz="2800" dirty="0" smtClean="0"/>
              <a:t> my </a:t>
            </a:r>
            <a:r>
              <a:rPr lang="cs-CZ" sz="2800" dirty="0" err="1" smtClean="0"/>
              <a:t>homework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I </a:t>
            </a:r>
            <a:r>
              <a:rPr lang="cs-CZ" sz="2800" dirty="0" err="1" smtClean="0"/>
              <a:t>didn´t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write</a:t>
            </a:r>
            <a:r>
              <a:rPr lang="cs-CZ" sz="2800" dirty="0" smtClean="0"/>
              <a:t> my </a:t>
            </a:r>
            <a:r>
              <a:rPr lang="cs-CZ" sz="2800" dirty="0" err="1" smtClean="0"/>
              <a:t>homework</a:t>
            </a:r>
            <a:r>
              <a:rPr lang="cs-CZ" sz="2800" dirty="0" smtClean="0"/>
              <a:t>.</a:t>
            </a:r>
          </a:p>
          <a:p>
            <a:r>
              <a:rPr lang="cs-CZ" sz="2800" dirty="0" err="1" smtClean="0"/>
              <a:t>Did</a:t>
            </a:r>
            <a:r>
              <a:rPr lang="cs-CZ" sz="2800" dirty="0" smtClean="0"/>
              <a:t> </a:t>
            </a: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write</a:t>
            </a:r>
            <a:r>
              <a:rPr lang="cs-CZ" sz="2800" dirty="0" smtClean="0"/>
              <a:t> </a:t>
            </a:r>
            <a:r>
              <a:rPr lang="cs-CZ" sz="2800" dirty="0" err="1" smtClean="0"/>
              <a:t>your</a:t>
            </a:r>
            <a:r>
              <a:rPr lang="cs-CZ" sz="2800" dirty="0" smtClean="0"/>
              <a:t> </a:t>
            </a:r>
            <a:r>
              <a:rPr lang="cs-CZ" sz="2800" dirty="0" err="1" smtClean="0"/>
              <a:t>homework</a:t>
            </a:r>
            <a:r>
              <a:rPr lang="cs-CZ" sz="2800" dirty="0" smtClean="0"/>
              <a:t>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01541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sedět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3500"/>
            <a:ext cx="1391693" cy="1489936"/>
          </a:xfrm>
        </p:spPr>
        <p:txBody>
          <a:bodyPr/>
          <a:lstStyle/>
          <a:p>
            <a:r>
              <a:rPr lang="cs-CZ" dirty="0" err="1" smtClean="0"/>
              <a:t>sit</a:t>
            </a:r>
            <a:endParaRPr lang="cs-CZ" dirty="0" smtClean="0"/>
          </a:p>
          <a:p>
            <a:r>
              <a:rPr lang="cs-CZ" dirty="0" err="1" smtClean="0"/>
              <a:t>sat</a:t>
            </a:r>
            <a:endParaRPr lang="cs-CZ" dirty="0" smtClean="0"/>
          </a:p>
          <a:p>
            <a:r>
              <a:rPr lang="cs-CZ" dirty="0" err="1" smtClean="0"/>
              <a:t>sat</a:t>
            </a:r>
            <a:endParaRPr lang="cs-CZ" dirty="0"/>
          </a:p>
        </p:txBody>
      </p:sp>
      <p:pic>
        <p:nvPicPr>
          <p:cNvPr id="7170" name="Picture 2" descr="VÃ½sledek obrÃ¡zku pro s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580" y="2785320"/>
            <a:ext cx="238125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58026" y="4845465"/>
            <a:ext cx="5512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I </a:t>
            </a:r>
            <a:r>
              <a:rPr lang="cs-CZ" sz="2800" b="1" dirty="0" err="1" smtClean="0">
                <a:solidFill>
                  <a:srgbClr val="FF0000"/>
                </a:solidFill>
              </a:rPr>
              <a:t>sat</a:t>
            </a:r>
            <a:r>
              <a:rPr lang="cs-CZ" sz="2800" dirty="0" smtClean="0"/>
              <a:t> on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chair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I </a:t>
            </a:r>
            <a:r>
              <a:rPr lang="cs-CZ" sz="2800" dirty="0" err="1" smtClean="0"/>
              <a:t>didn´t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sit</a:t>
            </a:r>
            <a:r>
              <a:rPr lang="cs-CZ" sz="2800" dirty="0" smtClean="0"/>
              <a:t> on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chair</a:t>
            </a:r>
            <a:r>
              <a:rPr lang="cs-CZ" sz="2800" dirty="0" smtClean="0"/>
              <a:t>.</a:t>
            </a:r>
          </a:p>
          <a:p>
            <a:r>
              <a:rPr lang="cs-CZ" sz="2800" dirty="0" err="1" smtClean="0"/>
              <a:t>Did</a:t>
            </a:r>
            <a:r>
              <a:rPr lang="cs-CZ" sz="2800" dirty="0" smtClean="0"/>
              <a:t> </a:t>
            </a: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sit</a:t>
            </a:r>
            <a:r>
              <a:rPr lang="cs-CZ" sz="2800" dirty="0" smtClean="0"/>
              <a:t> on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chair</a:t>
            </a:r>
            <a:r>
              <a:rPr lang="cs-CZ" sz="2800" dirty="0" smtClean="0"/>
              <a:t>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79665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říkat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3500"/>
            <a:ext cx="1545517" cy="1558302"/>
          </a:xfrm>
        </p:spPr>
        <p:txBody>
          <a:bodyPr/>
          <a:lstStyle/>
          <a:p>
            <a:r>
              <a:rPr lang="cs-CZ" dirty="0" err="1" smtClean="0"/>
              <a:t>say</a:t>
            </a:r>
            <a:endParaRPr lang="cs-CZ" dirty="0" smtClean="0"/>
          </a:p>
          <a:p>
            <a:r>
              <a:rPr lang="cs-CZ" dirty="0" err="1" smtClean="0"/>
              <a:t>said</a:t>
            </a:r>
            <a:endParaRPr lang="cs-CZ" dirty="0" smtClean="0"/>
          </a:p>
          <a:p>
            <a:r>
              <a:rPr lang="cs-CZ" dirty="0" err="1" smtClean="0"/>
              <a:t>said</a:t>
            </a:r>
            <a:endParaRPr lang="cs-CZ" dirty="0"/>
          </a:p>
        </p:txBody>
      </p:sp>
      <p:pic>
        <p:nvPicPr>
          <p:cNvPr id="8194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08" y="2279746"/>
            <a:ext cx="5018814" cy="376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52030" y="4631821"/>
            <a:ext cx="4691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I </a:t>
            </a:r>
            <a:r>
              <a:rPr lang="cs-CZ" sz="2800" b="1" dirty="0" err="1" smtClean="0">
                <a:solidFill>
                  <a:srgbClr val="FF0000"/>
                </a:solidFill>
              </a:rPr>
              <a:t>said</a:t>
            </a:r>
            <a:r>
              <a:rPr lang="cs-CZ" sz="2800" dirty="0" smtClean="0"/>
              <a:t> </a:t>
            </a:r>
            <a:r>
              <a:rPr lang="cs-CZ" sz="2800" dirty="0" err="1" smtClean="0"/>
              <a:t>that</a:t>
            </a:r>
            <a:r>
              <a:rPr lang="cs-CZ" sz="2800" dirty="0" smtClean="0"/>
              <a:t> to </a:t>
            </a:r>
            <a:r>
              <a:rPr lang="cs-CZ" sz="2800" dirty="0" err="1" smtClean="0"/>
              <a:t>him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I </a:t>
            </a:r>
            <a:r>
              <a:rPr lang="cs-CZ" sz="2800" dirty="0" err="1" smtClean="0"/>
              <a:t>didn´t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say</a:t>
            </a:r>
            <a:r>
              <a:rPr lang="cs-CZ" sz="2800" dirty="0" smtClean="0"/>
              <a:t> </a:t>
            </a:r>
            <a:r>
              <a:rPr lang="cs-CZ" sz="2800" dirty="0" err="1" smtClean="0"/>
              <a:t>that</a:t>
            </a:r>
            <a:r>
              <a:rPr lang="cs-CZ" sz="2800" dirty="0" smtClean="0"/>
              <a:t> to </a:t>
            </a:r>
            <a:r>
              <a:rPr lang="cs-CZ" sz="2800" dirty="0" err="1" smtClean="0"/>
              <a:t>him</a:t>
            </a:r>
            <a:r>
              <a:rPr lang="cs-CZ" sz="2800" dirty="0" smtClean="0"/>
              <a:t>.</a:t>
            </a:r>
          </a:p>
          <a:p>
            <a:r>
              <a:rPr lang="cs-CZ" sz="2800" dirty="0" err="1" smtClean="0"/>
              <a:t>Did</a:t>
            </a:r>
            <a:r>
              <a:rPr lang="cs-CZ" sz="2800" dirty="0" smtClean="0"/>
              <a:t> </a:t>
            </a: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say</a:t>
            </a:r>
            <a:r>
              <a:rPr lang="cs-CZ" sz="2800" dirty="0" smtClean="0"/>
              <a:t> </a:t>
            </a:r>
            <a:r>
              <a:rPr lang="cs-CZ" sz="2800" dirty="0" err="1" smtClean="0"/>
              <a:t>that</a:t>
            </a:r>
            <a:r>
              <a:rPr lang="cs-CZ" sz="2800" dirty="0" smtClean="0"/>
              <a:t> to </a:t>
            </a:r>
            <a:r>
              <a:rPr lang="cs-CZ" sz="2800" dirty="0" err="1" smtClean="0"/>
              <a:t>him</a:t>
            </a:r>
            <a:r>
              <a:rPr lang="cs-CZ" sz="2800" dirty="0" smtClean="0"/>
              <a:t>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28140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tový efekt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</TotalTime>
  <Words>415</Words>
  <Application>Microsoft Office PowerPoint</Application>
  <PresentationFormat>Širokoúhlá obrazovka</PresentationFormat>
  <Paragraphs>124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Iontový efekt</vt:lpstr>
      <vt:lpstr>Nepravidelná slovesa 6. ročník 2. část</vt:lpstr>
      <vt:lpstr>najít</vt:lpstr>
      <vt:lpstr>ztratit</vt:lpstr>
      <vt:lpstr>plavat</vt:lpstr>
      <vt:lpstr>spát</vt:lpstr>
      <vt:lpstr>vzít, brát</vt:lpstr>
      <vt:lpstr>psát, napsat</vt:lpstr>
      <vt:lpstr>sedět</vt:lpstr>
      <vt:lpstr>říkat</vt:lpstr>
      <vt:lpstr>krmit</vt:lpstr>
      <vt:lpstr>koupit</vt:lpstr>
      <vt:lpstr>mluvit</vt:lpstr>
      <vt:lpstr>Say the three forms:</vt:lpstr>
      <vt:lpstr>Say past forms:</vt:lpstr>
      <vt:lpstr>Answer these questions:</vt:lpstr>
      <vt:lpstr>Complete: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Nepravidelná slovesa 6. ročník 2. část</dc:title>
  <dc:creator>Mgr. Alena Mikulecká</dc:creator>
  <cp:lastModifiedBy>Mgr. Alena Mikulecká</cp:lastModifiedBy>
  <cp:revision>6</cp:revision>
  <dcterms:created xsi:type="dcterms:W3CDTF">2019-01-09T11:15:29Z</dcterms:created>
  <dcterms:modified xsi:type="dcterms:W3CDTF">2019-01-09T11:50:04Z</dcterms:modified>
</cp:coreProperties>
</file>