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2" r:id="rId2"/>
    <p:sldId id="273" r:id="rId3"/>
    <p:sldId id="274" r:id="rId4"/>
    <p:sldId id="275" r:id="rId5"/>
    <p:sldId id="277" r:id="rId6"/>
    <p:sldId id="278" r:id="rId7"/>
    <p:sldId id="276" r:id="rId8"/>
    <p:sldId id="280" r:id="rId9"/>
    <p:sldId id="279" r:id="rId10"/>
    <p:sldId id="256" r:id="rId11"/>
    <p:sldId id="257" r:id="rId12"/>
    <p:sldId id="258" r:id="rId13"/>
    <p:sldId id="259" r:id="rId14"/>
    <p:sldId id="260" r:id="rId15"/>
    <p:sldId id="270" r:id="rId16"/>
    <p:sldId id="261" r:id="rId17"/>
    <p:sldId id="271" r:id="rId18"/>
    <p:sldId id="262" r:id="rId19"/>
    <p:sldId id="269" r:id="rId20"/>
    <p:sldId id="263" r:id="rId21"/>
    <p:sldId id="264" r:id="rId22"/>
    <p:sldId id="265" r:id="rId23"/>
    <p:sldId id="267" r:id="rId24"/>
    <p:sldId id="266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2A03-EA48-41DB-AFCC-D04B49727A14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8A58-F2E6-4501-9369-8133220F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8A58-F2E6-4501-9369-8133220F08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17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74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BD5783-51C2-476D-A66F-957BE0A1A56E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34033D-D077-4C9D-BF47-69FAE5866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DESCRIBING PICTURES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 err="1" smtClean="0">
                <a:solidFill>
                  <a:schemeClr val="tx2"/>
                </a:solidFill>
              </a:rPr>
              <a:t>Let´s</a:t>
            </a:r>
            <a:r>
              <a:rPr lang="cs-CZ" sz="3600" b="1" dirty="0" smtClean="0">
                <a:solidFill>
                  <a:schemeClr val="tx2"/>
                </a:solidFill>
              </a:rPr>
              <a:t> </a:t>
            </a:r>
            <a:r>
              <a:rPr lang="cs-CZ" sz="3600" b="1" dirty="0" err="1" smtClean="0">
                <a:solidFill>
                  <a:schemeClr val="tx2"/>
                </a:solidFill>
              </a:rPr>
              <a:t>learn</a:t>
            </a:r>
            <a:r>
              <a:rPr lang="cs-CZ" sz="3600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cs-CZ" sz="3600" b="1" dirty="0" smtClean="0">
              <a:solidFill>
                <a:schemeClr val="tx2"/>
              </a:solidFill>
            </a:endParaRPr>
          </a:p>
          <a:p>
            <a:r>
              <a:rPr lang="cs-CZ" b="1" dirty="0" err="1" smtClean="0">
                <a:solidFill>
                  <a:schemeClr val="tx2"/>
                </a:solidFill>
              </a:rPr>
              <a:t>Words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using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for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describing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pictures</a:t>
            </a: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err="1" smtClean="0">
                <a:solidFill>
                  <a:schemeClr val="tx2"/>
                </a:solidFill>
              </a:rPr>
              <a:t>Useful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phrases</a:t>
            </a: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err="1" smtClean="0">
                <a:solidFill>
                  <a:schemeClr val="tx2"/>
                </a:solidFill>
              </a:rPr>
              <a:t>Practise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speaking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851648" cy="18288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www.stevekormas.com/wp-content/uploads/2010/10/girl-eating-bu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399"/>
            <a:ext cx="7162800" cy="4958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173736"/>
            <a:ext cx="8743951" cy="651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685800"/>
            <a:ext cx="3124200" cy="495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173736"/>
            <a:ext cx="8727577" cy="651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remierfitnesscamp.com/wp-content/uploads/2013/11/eating-out-health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3123" r="1312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llegegrants.org/wp-content/uploads/girl-studying-300x19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7407" r="1740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124200" cy="38651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k5.picdn.net/shutterstock/videos/4353908/preview/stock-footage-pretty-sleeping-girl-hugging-teddy-bea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2485" r="2248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124200" cy="38651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ac.450f.edgecastcdn.net/80450F/therockstation99x.com/files/2011/06/guys-cook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916" r="1691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124200" cy="38651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ChbyJy1DgiQ/TTFREOoy0EI/AAAAAAAAA6k/8ZdRLI_8uxY/s1600/CIMG03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3149" r="1314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124200" cy="38651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ontent.angieslist.com/cms/images/topic_centers/landscaping/tree_planting200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380" b="2138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 ______  my friends and I?</a:t>
            </a:r>
          </a:p>
          <a:p>
            <a:endParaRPr lang="en-US" sz="2800" dirty="0" smtClean="0"/>
          </a:p>
          <a:p>
            <a:r>
              <a:rPr lang="en-US" sz="2800" dirty="0" smtClean="0"/>
              <a:t>What …?</a:t>
            </a:r>
          </a:p>
          <a:p>
            <a:endParaRPr lang="en-US" dirty="0"/>
          </a:p>
        </p:txBody>
      </p:sp>
      <p:pic>
        <p:nvPicPr>
          <p:cNvPr id="39940" name="Picture 4" descr="http://www.dordt.edu/images/news/news_items/press_quality/516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7976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7680960" cy="1371600"/>
          </a:xfrm>
        </p:spPr>
        <p:txBody>
          <a:bodyPr/>
          <a:lstStyle/>
          <a:p>
            <a:r>
              <a:rPr lang="cs-CZ" dirty="0" smtClean="0"/>
              <a:t>Na obrázku je slon…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3600" y="2362200"/>
            <a:ext cx="7680960" cy="3931920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elephant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2863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azettenet.com/csp/mediapool/sites/dt.common.streams.StreamServer.cls?STREAMOID=WxzC0Zn85XH$6TyP_coWC8$daE2N3K4ZzOUsqbU5sYt58g92JmYNfhF2P4CLDJkWWCsjLu883Ygn4B49Lvm9bPe2QeMKQdVeZmXF$9l$4uCZ8QDXhaHEp3rvzXRJFdy0KqPHLoMevcTLo3h8xh70Y6N_U_CryOsw6FTOdKL_jpQ-&amp;CONTENTTYPE=image/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7060" r="1706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124200" cy="38651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anburrell.com/wp-content/uploads/2013/09/Man_Teach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865" r="86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 ______  they?</a:t>
            </a:r>
          </a:p>
          <a:p>
            <a:endParaRPr lang="en-US" sz="2800" dirty="0" smtClean="0"/>
          </a:p>
          <a:p>
            <a:r>
              <a:rPr lang="en-US" sz="2800" dirty="0" smtClean="0"/>
              <a:t>What …?</a:t>
            </a:r>
          </a:p>
          <a:p>
            <a:endParaRPr lang="en-US" dirty="0"/>
          </a:p>
        </p:txBody>
      </p:sp>
      <p:pic>
        <p:nvPicPr>
          <p:cNvPr id="7170" name="Picture 2" descr="http://chicagotheaterbeat.com/wp-content/uploads/2013/01/A-GRAND-NIGHT-FOR-SINGING-2-Mercury-Theater-Chica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7484931" cy="485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_MeP_aIfa46w/S2sn-3ifK8I/AAAAAAAABiQ/mXDWvEhZB0E/s1600/Footwor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7218" r="1721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124200" cy="38651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3news.co.nz/3news/AM/2012/4/18/250831/burger-car-eating-food-12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7244" r="1724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camels.com/wp-content/uploads/2014/01/bigstock-Little-Girl-Playing-The-Piano-37198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7290" r="1729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2895600" cy="4169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0254" y="609600"/>
            <a:ext cx="7680960" cy="1371600"/>
          </a:xfrm>
        </p:spPr>
        <p:txBody>
          <a:bodyPr/>
          <a:lstStyle/>
          <a:p>
            <a:r>
              <a:rPr lang="cs-CZ" dirty="0" smtClean="0"/>
              <a:t>Na obrázku jsou lidé…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2200" y="1948543"/>
            <a:ext cx="7680960" cy="3931920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people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6781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obrázku vidím zvířata…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68675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7680960" cy="1371600"/>
          </a:xfrm>
        </p:spPr>
        <p:txBody>
          <a:bodyPr/>
          <a:lstStyle/>
          <a:p>
            <a:r>
              <a:rPr lang="cs-CZ" dirty="0" smtClean="0"/>
              <a:t>Slon někam jde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3600" y="2362200"/>
            <a:ext cx="7680960" cy="3931920"/>
          </a:xfrm>
        </p:spPr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elephan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is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walking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/>
              <a:t>somewhere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2863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0254" y="609600"/>
            <a:ext cx="7680960" cy="1371600"/>
          </a:xfrm>
        </p:spPr>
        <p:txBody>
          <a:bodyPr/>
          <a:lstStyle/>
          <a:p>
            <a:r>
              <a:rPr lang="cs-CZ" dirty="0" smtClean="0"/>
              <a:t>Lidé se smějí…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2200" y="1948543"/>
            <a:ext cx="7680960" cy="3931920"/>
          </a:xfrm>
        </p:spPr>
        <p:txBody>
          <a:bodyPr/>
          <a:lstStyle/>
          <a:p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are </a:t>
            </a:r>
            <a:r>
              <a:rPr lang="cs-CZ" b="1" dirty="0" err="1" smtClean="0">
                <a:solidFill>
                  <a:srgbClr val="C00000"/>
                </a:solidFill>
              </a:rPr>
              <a:t>smiling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6781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5468"/>
            <a:ext cx="7680960" cy="1371600"/>
          </a:xfrm>
        </p:spPr>
        <p:txBody>
          <a:bodyPr/>
          <a:lstStyle/>
          <a:p>
            <a:r>
              <a:rPr lang="cs-CZ" dirty="0" smtClean="0"/>
              <a:t>V pozadí jsou hory.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0" y="1837068"/>
            <a:ext cx="7680960" cy="3931920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backround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mountains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6115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5468"/>
            <a:ext cx="7680960" cy="1371600"/>
          </a:xfrm>
        </p:spPr>
        <p:txBody>
          <a:bodyPr/>
          <a:lstStyle/>
          <a:p>
            <a:r>
              <a:rPr lang="cs-CZ" dirty="0" smtClean="0"/>
              <a:t>V popředí je člověk.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0" y="1837068"/>
            <a:ext cx="7680960" cy="3931920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foreground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person.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5600"/>
            <a:ext cx="6115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Zdá se mi, že je to ze Skotska.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857" y="2667000"/>
            <a:ext cx="4250285" cy="39322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62200" y="197098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seems</a:t>
            </a:r>
            <a:r>
              <a:rPr lang="cs-CZ" dirty="0" smtClean="0"/>
              <a:t> to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Scotland.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1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2015</TotalTime>
  <Words>146</Words>
  <Application>Microsoft Office PowerPoint</Application>
  <PresentationFormat>Předvádění na obrazovce (4:3)</PresentationFormat>
  <Paragraphs>44</Paragraphs>
  <Slides>25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Garamond</vt:lpstr>
      <vt:lpstr>Savon</vt:lpstr>
      <vt:lpstr>DESCRIBING PICTURES</vt:lpstr>
      <vt:lpstr>Na obrázku je slon…</vt:lpstr>
      <vt:lpstr>Na obrázku jsou lidé…</vt:lpstr>
      <vt:lpstr>Na obrázku vidím zvířata…</vt:lpstr>
      <vt:lpstr>Slon někam jde</vt:lpstr>
      <vt:lpstr>Lidé se smějí…</vt:lpstr>
      <vt:lpstr>V pozadí jsou hory.</vt:lpstr>
      <vt:lpstr>V popředí je člověk.</vt:lpstr>
      <vt:lpstr>Zdá se mi, že je to ze Skotska.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About These Photographs</dc:title>
  <dc:creator>Jann Vander Mey</dc:creator>
  <cp:lastModifiedBy>mikuleckaa</cp:lastModifiedBy>
  <cp:revision>28</cp:revision>
  <dcterms:created xsi:type="dcterms:W3CDTF">2012-10-22T15:22:53Z</dcterms:created>
  <dcterms:modified xsi:type="dcterms:W3CDTF">2021-01-20T13:22:13Z</dcterms:modified>
</cp:coreProperties>
</file>