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5"/>
  </p:notesMasterIdLst>
  <p:sldIdLst>
    <p:sldId id="290" r:id="rId2"/>
    <p:sldId id="288" r:id="rId3"/>
    <p:sldId id="323" r:id="rId4"/>
    <p:sldId id="315" r:id="rId5"/>
    <p:sldId id="304" r:id="rId6"/>
    <p:sldId id="305" r:id="rId7"/>
    <p:sldId id="313" r:id="rId8"/>
    <p:sldId id="301" r:id="rId9"/>
    <p:sldId id="298" r:id="rId10"/>
    <p:sldId id="319" r:id="rId11"/>
    <p:sldId id="306" r:id="rId12"/>
    <p:sldId id="310" r:id="rId13"/>
    <p:sldId id="28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C2EF1CE-820E-42D3-839A-3E462BBEBEC5}">
  <a:tblStyle styleId="{2C2EF1CE-820E-42D3-839A-3E462BBEBE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8" autoAdjust="0"/>
  </p:normalViewPr>
  <p:slideViewPr>
    <p:cSldViewPr>
      <p:cViewPr>
        <p:scale>
          <a:sx n="121" d="100"/>
          <a:sy n="121" d="100"/>
        </p:scale>
        <p:origin x="178" y="38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3818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60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lib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483518"/>
            <a:ext cx="8568952" cy="41044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591709" y="1491630"/>
            <a:ext cx="7920880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ln w="76200">
                  <a:noFill/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L </a:t>
            </a:r>
            <a:r>
              <a:rPr lang="en-US" sz="15000" b="1" dirty="0" smtClean="0">
                <a:ln w="76200">
                  <a:noFill/>
                </a:ln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O</a:t>
            </a:r>
            <a:r>
              <a:rPr lang="en-US" sz="15000" b="1" dirty="0" smtClean="0">
                <a:ln w="76200">
                  <a:noFill/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 </a:t>
            </a:r>
            <a:r>
              <a:rPr lang="en-US" sz="15000" b="1" dirty="0" err="1" smtClean="0">
                <a:ln w="7620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O</a:t>
            </a:r>
            <a:r>
              <a:rPr lang="en-US" sz="15000" b="1" dirty="0" smtClean="0">
                <a:ln w="76200">
                  <a:noFill/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 </a:t>
            </a:r>
            <a:r>
              <a:rPr lang="en-US" sz="15000" b="1" dirty="0" smtClean="0">
                <a:ln w="76200">
                  <a:noFill/>
                </a:ln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K</a:t>
            </a:r>
            <a:endParaRPr lang="ru-RU" sz="15000" b="1" dirty="0">
              <a:ln w="76200">
                <a:noFill/>
              </a:ln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4587974"/>
            <a:ext cx="15841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Bauhaus 93" pitchFamily="82" charset="0"/>
              </a:rPr>
              <a:t>SANDRIM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949144"/>
      </p:ext>
    </p:extLst>
  </p:cSld>
  <p:clrMapOvr>
    <a:masterClrMapping/>
  </p:clrMapOvr>
  <p:transition spd="med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318296" y="444372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She looks </a:t>
            </a:r>
            <a:r>
              <a:rPr lang="en-US" sz="20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strong</a:t>
            </a:r>
            <a:r>
              <a:rPr lang="ru-RU" sz="20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ru-RU" sz="20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16" y="699542"/>
            <a:ext cx="375106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843558"/>
            <a:ext cx="115212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She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06659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91167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man  looks as if he is saving his girlfriend.</a:t>
            </a:r>
            <a:endParaRPr lang="ru-RU" sz="18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as if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" name="Picture 4" descr="Ð Ð¸ÑÑÐ½Ð¾Ðº Ð¿ÑÐ¾Ð¿Ð°ÑÑ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7260"/>
          <a:stretch/>
        </p:blipFill>
        <p:spPr bwMode="auto">
          <a:xfrm>
            <a:off x="1519796" y="627534"/>
            <a:ext cx="371435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91680" y="2247714"/>
            <a:ext cx="1803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man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28971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91167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girl looks as if she is riding a tiger.</a:t>
            </a:r>
            <a:endParaRPr lang="ru-RU" sz="18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as if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65" t="2412" r="23555" b="-2412"/>
          <a:stretch/>
        </p:blipFill>
        <p:spPr bwMode="auto">
          <a:xfrm>
            <a:off x="1390026" y="627534"/>
            <a:ext cx="3911295" cy="38164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5696" y="1923678"/>
            <a:ext cx="1803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girl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40159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25"/>
            <a:ext cx="8604448" cy="42079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491630"/>
            <a:ext cx="4392488" cy="92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oper Black" pitchFamily="18" charset="0"/>
              </a:rPr>
              <a:t>THE END</a:t>
            </a:r>
            <a:endParaRPr lang="ru-RU" sz="6000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3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174090" y="555526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28575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L</a:t>
            </a:r>
            <a:endParaRPr lang="ru-RU" sz="6000" b="1" dirty="0">
              <a:ln w="28575">
                <a:noFill/>
              </a:ln>
              <a:solidFill>
                <a:srgbClr val="C0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28006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O</a:t>
            </a:r>
            <a:endParaRPr lang="ru-RU" sz="6000" b="1" dirty="0">
              <a:solidFill>
                <a:srgbClr val="FFC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219822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K</a:t>
            </a:r>
            <a:endParaRPr lang="ru-RU" sz="6000" b="1" dirty="0">
              <a:solidFill>
                <a:srgbClr val="0070C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283718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3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O</a:t>
            </a:r>
            <a:endParaRPr lang="ru-RU" sz="6000" b="1" dirty="0">
              <a:solidFill>
                <a:schemeClr val="accent3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9610" y="555526"/>
            <a:ext cx="356644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look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adjective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us.123rf.com/450wm/ddgrigg/ddgrigg1207/ddgrigg120700016/14312673-%D0%A1%D1%82%D0%B8%D0%BB%D0%B8%D0%B7%D0%BE%D0%B2%D0%B0%D0%BD%D0%BD%D1%8B%D0%B9-%D0%BB%D0%B5%D1%82%D0%B0%D1%8E%D1%89%D0%B8%D0%B9-%D0%B3%D0%B5%D1%80%D0%BE%D0%B9,-%D0%BA%D0%BE%D1%82%D0%BE%D1%80%D1%8B%D0%B9-%D1%81%D1%87%D0%B0%D1%81%D1%82%D0%BB%D0%B8%D0%B2-%D0%B8-%D0%BF%D0%BE%D0%BB%D0%BE%D0%B6%D0%B8%D1%82%D0%B5%D0%BB%D1%8C%D0%BD%D1%8B%D0%B5.jpg?ver=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575" r="99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93" y="555527"/>
            <a:ext cx="22274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03648" y="1793588"/>
            <a:ext cx="4104456" cy="798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look</a:t>
            </a:r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lik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noun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2922394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Black" pitchFamily="34" charset="0"/>
              </a:rPr>
              <a:t>look as if 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sentence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73606" y="1298306"/>
            <a:ext cx="353044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He </a:t>
            </a:r>
            <a:r>
              <a:rPr lang="en-US" sz="2400" b="1" dirty="0" smtClean="0">
                <a:solidFill>
                  <a:schemeClr val="tx1"/>
                </a:solidFill>
                <a:latin typeface="Lucida Calligraphy" pitchFamily="66" charset="0"/>
              </a:rPr>
              <a:t>looks  brave.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4118" y="2455300"/>
            <a:ext cx="5474146" cy="61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Lucida Handwriting" pitchFamily="66" charset="0"/>
              </a:rPr>
              <a:t>He looks like   a </a:t>
            </a:r>
            <a:r>
              <a:rPr lang="en-US" sz="2400" b="1" dirty="0" err="1" smtClean="0">
                <a:solidFill>
                  <a:schemeClr val="tx1"/>
                </a:solidFill>
                <a:latin typeface="Lucida Handwriting" pitchFamily="66" charset="0"/>
              </a:rPr>
              <a:t>spiderman</a:t>
            </a:r>
            <a:r>
              <a:rPr lang="en-US" sz="2400" b="1" dirty="0" smtClean="0">
                <a:solidFill>
                  <a:schemeClr val="tx1"/>
                </a:solidFill>
                <a:latin typeface="Lucida Handwriting" pitchFamily="66" charset="0"/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9630" y="3615866"/>
            <a:ext cx="731180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Lucida Handwriting" pitchFamily="66" charset="0"/>
              </a:rPr>
              <a:t>He looks as if   he is saving  </a:t>
            </a:r>
            <a:r>
              <a:rPr lang="en-US" sz="2400" b="1" dirty="0" smtClean="0">
                <a:solidFill>
                  <a:schemeClr val="tx1"/>
                </a:solidFill>
                <a:latin typeface="Lucida Handwriting" pitchFamily="66" charset="0"/>
              </a:rPr>
              <a:t>mankind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059832" y="1203598"/>
            <a:ext cx="1224136" cy="5040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959271" y="2438425"/>
            <a:ext cx="2520280" cy="62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95310" y="3543858"/>
            <a:ext cx="4608512" cy="7920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47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5" grpId="0"/>
      <p:bldP spid="10" grpId="0"/>
      <p:bldP spid="14" grpId="0"/>
      <p:bldP spid="15" grpId="0"/>
      <p:bldP spid="13" grpId="0"/>
      <p:bldP spid="16" grpId="0"/>
      <p:bldP spid="12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187919" y="555526"/>
            <a:ext cx="734481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20072" y="555526"/>
            <a:ext cx="3312368" cy="1152128"/>
          </a:xfrm>
          <a:prstGeom prst="wedgeEllipseCallout">
            <a:avLst>
              <a:gd name="adj1" fmla="val -6025"/>
              <a:gd name="adj2" fmla="val 70448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6707" y="1665629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C00000"/>
              </a:solidFill>
              <a:latin typeface="Cooper Black" pitchFamily="18" charset="0"/>
            </a:endParaRPr>
          </a:p>
          <a:p>
            <a:pPr algn="ctr"/>
            <a:endParaRPr lang="en-US" sz="2400" b="1" dirty="0">
              <a:solidFill>
                <a:srgbClr val="C00000"/>
              </a:solidFill>
              <a:latin typeface="Cooper Black" pitchFamily="18" charset="0"/>
            </a:endParaRPr>
          </a:p>
          <a:p>
            <a:pPr algn="ctr"/>
            <a:endParaRPr lang="en-US" sz="2400" b="1" dirty="0" smtClean="0">
              <a:solidFill>
                <a:srgbClr val="C00000"/>
              </a:solidFill>
              <a:latin typeface="Cooper Black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4090" y="555526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28575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L</a:t>
            </a:r>
            <a:endParaRPr lang="ru-RU" sz="6000" b="1" dirty="0">
              <a:ln w="28575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428006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</a:t>
            </a:r>
            <a:endParaRPr lang="ru-RU" sz="6000" b="1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283718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28575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</a:t>
            </a:r>
            <a:endParaRPr lang="ru-RU" sz="6000" b="1" dirty="0">
              <a:ln w="28575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3219822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28575">
                  <a:solidFill>
                    <a:srgbClr val="0070C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K</a:t>
            </a:r>
            <a:endParaRPr lang="ru-RU" sz="6000" b="1" dirty="0">
              <a:ln w="28575">
                <a:solidFill>
                  <a:srgbClr val="0070C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768968"/>
            <a:ext cx="3708412" cy="367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91680" y="843558"/>
            <a:ext cx="3240360" cy="309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Cooper Black" pitchFamily="18" charset="0"/>
              </a:rPr>
              <a:t>What </a:t>
            </a:r>
            <a:r>
              <a:rPr lang="en-US" sz="1800" smtClean="0">
                <a:solidFill>
                  <a:schemeClr val="tx1"/>
                </a:solidFill>
                <a:latin typeface="Cooper Black" pitchFamily="18" charset="0"/>
              </a:rPr>
              <a:t>does he think </a:t>
            </a:r>
            <a:r>
              <a:rPr lang="en-US" sz="1800" dirty="0" smtClean="0">
                <a:solidFill>
                  <a:schemeClr val="tx1"/>
                </a:solidFill>
                <a:latin typeface="Cooper Black" pitchFamily="18" charset="0"/>
              </a:rPr>
              <a:t>looking at </a:t>
            </a:r>
            <a:r>
              <a:rPr lang="en-US" sz="2400" dirty="0" smtClean="0">
                <a:solidFill>
                  <a:schemeClr val="tx1"/>
                </a:solidFill>
                <a:latin typeface="Cooper Black" pitchFamily="18" charset="0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Cooper Black" pitchFamily="18" charset="0"/>
              </a:rPr>
              <a:t>D pictures?</a:t>
            </a:r>
          </a:p>
          <a:p>
            <a:pPr algn="ctr"/>
            <a:endParaRPr lang="en-US" sz="1800" b="1" dirty="0" smtClean="0">
              <a:solidFill>
                <a:schemeClr val="tx1"/>
              </a:solidFill>
              <a:latin typeface="Lucida Calligraphy" pitchFamily="66" charset="0"/>
            </a:endParaRPr>
          </a:p>
          <a:p>
            <a:pPr algn="ctr"/>
            <a:endParaRPr lang="en-US" sz="1600" b="1" dirty="0">
              <a:solidFill>
                <a:schemeClr val="tx1"/>
              </a:solidFill>
              <a:latin typeface="Lucida Calligraphy" pitchFamily="66" charset="0"/>
            </a:endParaRPr>
          </a:p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Cooper Black" pitchFamily="18" charset="0"/>
              </a:rPr>
              <a:t>Make up sentences using </a:t>
            </a:r>
          </a:p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look</a:t>
            </a:r>
          </a:p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look like</a:t>
            </a:r>
          </a:p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look as if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1839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308327" y="452447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girl looks as if she is walking the lion.</a:t>
            </a:r>
            <a:endParaRPr lang="ru-RU" sz="16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as if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-1327" r="-3900" b="1327"/>
          <a:stretch/>
        </p:blipFill>
        <p:spPr bwMode="auto">
          <a:xfrm>
            <a:off x="1539305" y="666206"/>
            <a:ext cx="3896791" cy="373971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9732" y="1272069"/>
            <a:ext cx="165618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 girl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39348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59632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man looks scared.</a:t>
            </a:r>
            <a:endParaRPr lang="ru-RU" sz="20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r="5726" b="11369"/>
          <a:stretch/>
        </p:blipFill>
        <p:spPr bwMode="auto">
          <a:xfrm>
            <a:off x="1499708" y="627534"/>
            <a:ext cx="3689127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5580" y="1768361"/>
            <a:ext cx="17761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 man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653956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91167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girl looks as if she is on the beach.</a:t>
            </a:r>
            <a:endParaRPr lang="ru-RU" sz="18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249" r="6630" b="4832"/>
          <a:stretch/>
        </p:blipFill>
        <p:spPr bwMode="auto">
          <a:xfrm>
            <a:off x="1475652" y="624314"/>
            <a:ext cx="3744420" cy="376201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2770" y="3147814"/>
            <a:ext cx="165618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 girl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26550" y="1779662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as if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78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91167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326983" y="527801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It looks like winter.</a:t>
            </a:r>
            <a:endParaRPr lang="ru-RU" sz="18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like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656"/>
          <a:stretch/>
        </p:blipFill>
        <p:spPr bwMode="auto">
          <a:xfrm>
            <a:off x="1541213" y="627534"/>
            <a:ext cx="3678859" cy="37653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987574"/>
            <a:ext cx="720080" cy="59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It</a:t>
            </a:r>
            <a:endParaRPr lang="ru-RU" sz="40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44273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59632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5292080" y="555526"/>
            <a:ext cx="3240360" cy="1152128"/>
          </a:xfrm>
          <a:prstGeom prst="wedgeEllipseCallout">
            <a:avLst>
              <a:gd name="adj1" fmla="val -7581"/>
              <a:gd name="adj2" fmla="val 6497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man  looks as if he is feeding the crocodiles.</a:t>
            </a:r>
            <a:endParaRPr lang="ru-RU" sz="16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1833" y="1768361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as if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7535"/>
            <a:ext cx="3744416" cy="373980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65580" y="1768361"/>
            <a:ext cx="17761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 man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072988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2" descr="C:\Users\User\Desktop\SS_lab\TEMPLATES_PPT\muzhchina_kartina_ramka_belyy_fon_79840_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1259632" y="411510"/>
            <a:ext cx="734481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42" y="627534"/>
            <a:ext cx="374441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2463738"/>
            <a:ext cx="1803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The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girl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088" y="1779662"/>
            <a:ext cx="14401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ooper Black" pitchFamily="18" charset="0"/>
              </a:rPr>
              <a:t>look like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5283425" y="550311"/>
            <a:ext cx="3237280" cy="1224136"/>
          </a:xfrm>
          <a:prstGeom prst="wedgeEllipseCallout">
            <a:avLst>
              <a:gd name="adj1" fmla="val -2614"/>
              <a:gd name="adj2" fmla="val 60564"/>
            </a:avLst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The girl  looks </a:t>
            </a:r>
            <a:r>
              <a:rPr lang="en-US" sz="1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Comic Sans MS" pitchFamily="66" charset="0"/>
              </a:rPr>
              <a:t>like a dolphin trainer.</a:t>
            </a:r>
            <a:endParaRPr lang="ru-RU" sz="18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441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191</Words>
  <Application>Microsoft Office PowerPoint</Application>
  <PresentationFormat>Экран (16:9)</PresentationFormat>
  <Paragraphs>67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Quintus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User</cp:lastModifiedBy>
  <cp:revision>76</cp:revision>
  <dcterms:modified xsi:type="dcterms:W3CDTF">2018-06-12T03:33:32Z</dcterms:modified>
</cp:coreProperties>
</file>