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0" r:id="rId8"/>
    <p:sldId id="263" r:id="rId9"/>
    <p:sldId id="261" r:id="rId10"/>
    <p:sldId id="266" r:id="rId11"/>
    <p:sldId id="267" r:id="rId12"/>
    <p:sldId id="264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Minulý čas pravidelných sloves – kladné věty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Mgr. Alena mikulecká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9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149" y="148499"/>
            <a:ext cx="8435325" cy="1167554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/</a:t>
            </a:r>
            <a:r>
              <a:rPr lang="cs-CZ" dirty="0" err="1" smtClean="0"/>
              <a:t>grab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trolley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879307" y="5982057"/>
            <a:ext cx="5880133" cy="863218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dirty="0" err="1" smtClean="0"/>
              <a:t>grab</a:t>
            </a:r>
            <a:r>
              <a:rPr lang="cs-CZ" sz="3600" b="1" dirty="0" err="1" smtClean="0">
                <a:solidFill>
                  <a:schemeClr val="accent1"/>
                </a:solidFill>
              </a:rPr>
              <a:t>b</a:t>
            </a:r>
            <a:r>
              <a:rPr lang="cs-CZ" sz="3600" b="1" dirty="0" err="1" smtClean="0">
                <a:solidFill>
                  <a:srgbClr val="FF0000"/>
                </a:solidFill>
              </a:rPr>
              <a:t>ed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troley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pic>
        <p:nvPicPr>
          <p:cNvPr id="9218" name="Picture 2" descr="VÃ½sledek obrÃ¡zku pro pick up tro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8" y="1524357"/>
            <a:ext cx="4762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6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677" y="382347"/>
            <a:ext cx="9691556" cy="1253012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 / </a:t>
            </a:r>
            <a:r>
              <a:rPr lang="cs-CZ" dirty="0" err="1" smtClean="0"/>
              <a:t>travel</a:t>
            </a:r>
            <a:r>
              <a:rPr lang="cs-CZ" dirty="0" smtClean="0"/>
              <a:t> to </a:t>
            </a:r>
            <a:r>
              <a:rPr lang="cs-CZ" dirty="0" err="1" smtClean="0"/>
              <a:t>italy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21139" y="5588857"/>
            <a:ext cx="5888678" cy="837581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dirty="0" err="1" smtClean="0"/>
              <a:t>travel</a:t>
            </a:r>
            <a:r>
              <a:rPr lang="cs-CZ" sz="3600" b="1" dirty="0" err="1" smtClean="0">
                <a:solidFill>
                  <a:schemeClr val="accent1"/>
                </a:solidFill>
              </a:rPr>
              <a:t>l</a:t>
            </a:r>
            <a:r>
              <a:rPr lang="cs-CZ" sz="3600" b="1" dirty="0" err="1" smtClean="0">
                <a:solidFill>
                  <a:srgbClr val="FF0000"/>
                </a:solidFill>
              </a:rPr>
              <a:t>ed</a:t>
            </a:r>
            <a:r>
              <a:rPr lang="cs-CZ" sz="3600" dirty="0" smtClean="0"/>
              <a:t> to Italy.</a:t>
            </a:r>
            <a:endParaRPr lang="cs-CZ" sz="3600" dirty="0"/>
          </a:p>
        </p:txBody>
      </p:sp>
      <p:pic>
        <p:nvPicPr>
          <p:cNvPr id="10242" name="Picture 2" descr="VÃ½sledek obrÃ¡zku pro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3" y="1635359"/>
            <a:ext cx="7021577" cy="39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they</a:t>
            </a:r>
            <a:r>
              <a:rPr lang="cs-CZ" dirty="0" smtClean="0"/>
              <a:t> / </a:t>
            </a:r>
            <a:r>
              <a:rPr lang="cs-CZ" dirty="0" err="1" smtClean="0"/>
              <a:t>try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caravan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768070" y="5605948"/>
            <a:ext cx="5922862" cy="846127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They</a:t>
            </a:r>
            <a:r>
              <a:rPr lang="cs-CZ" sz="3600" dirty="0" smtClean="0"/>
              <a:t> </a:t>
            </a:r>
            <a:r>
              <a:rPr lang="cs-CZ" sz="3600" dirty="0" err="1" smtClean="0"/>
              <a:t>tr</a:t>
            </a:r>
            <a:r>
              <a:rPr lang="cs-CZ" sz="3600" b="1" dirty="0" err="1" smtClean="0">
                <a:solidFill>
                  <a:schemeClr val="accent1"/>
                </a:solidFill>
              </a:rPr>
              <a:t>i</a:t>
            </a:r>
            <a:r>
              <a:rPr lang="cs-CZ" sz="3600" b="1" dirty="0" err="1" smtClean="0">
                <a:solidFill>
                  <a:srgbClr val="FF0000"/>
                </a:solidFill>
              </a:rPr>
              <a:t>ed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caravan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pic>
        <p:nvPicPr>
          <p:cNvPr id="11266" name="Picture 2" descr="VÃ½sledek obrÃ¡zku pro travel in cara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8" y="1877938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0150" y="345051"/>
            <a:ext cx="9341178" cy="885543"/>
          </a:xfrm>
        </p:spPr>
        <p:txBody>
          <a:bodyPr/>
          <a:lstStyle/>
          <a:p>
            <a:r>
              <a:rPr lang="cs-CZ" dirty="0" err="1" smtClean="0"/>
              <a:t>They</a:t>
            </a:r>
            <a:r>
              <a:rPr lang="cs-CZ" dirty="0" smtClean="0"/>
              <a:t> / study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033131" y="5605948"/>
            <a:ext cx="5615213" cy="846127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They</a:t>
            </a:r>
            <a:r>
              <a:rPr lang="cs-CZ" sz="3600" dirty="0" smtClean="0"/>
              <a:t> </a:t>
            </a:r>
            <a:r>
              <a:rPr lang="cs-CZ" sz="3600" dirty="0" err="1" smtClean="0"/>
              <a:t>stud</a:t>
            </a:r>
            <a:r>
              <a:rPr lang="cs-CZ" sz="3600" b="1" dirty="0" err="1" smtClean="0">
                <a:solidFill>
                  <a:schemeClr val="accent1"/>
                </a:solidFill>
              </a:rPr>
              <a:t>i</a:t>
            </a:r>
            <a:r>
              <a:rPr lang="cs-CZ" sz="3600" b="1" dirty="0" err="1" smtClean="0">
                <a:solidFill>
                  <a:srgbClr val="FF0000"/>
                </a:solidFill>
              </a:rPr>
              <a:t>ed</a:t>
            </a:r>
            <a:r>
              <a:rPr lang="cs-CZ" sz="3600" dirty="0" smtClean="0"/>
              <a:t> </a:t>
            </a:r>
            <a:r>
              <a:rPr lang="cs-CZ" sz="3600" dirty="0" err="1" smtClean="0"/>
              <a:t>at</a:t>
            </a:r>
            <a:r>
              <a:rPr lang="cs-CZ" sz="3600" dirty="0" smtClean="0"/>
              <a:t> </a:t>
            </a:r>
            <a:r>
              <a:rPr lang="cs-CZ" sz="3600" dirty="0" err="1" smtClean="0"/>
              <a:t>school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pic>
        <p:nvPicPr>
          <p:cNvPr id="12290" name="Picture 2" descr="VÃ½sledek obrÃ¡zku pro study a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38" y="1344389"/>
            <a:ext cx="6091401" cy="405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 / play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toys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058627" y="5546128"/>
            <a:ext cx="5555392" cy="78630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He </a:t>
            </a:r>
            <a:r>
              <a:rPr lang="cs-CZ" sz="3600" dirty="0" err="1" smtClean="0"/>
              <a:t>pla</a:t>
            </a:r>
            <a:r>
              <a:rPr lang="cs-CZ" sz="3600" b="1" dirty="0" err="1" smtClean="0">
                <a:solidFill>
                  <a:schemeClr val="accent1"/>
                </a:solidFill>
              </a:rPr>
              <a:t>y</a:t>
            </a:r>
            <a:r>
              <a:rPr lang="cs-CZ" sz="3600" b="1" dirty="0" err="1" smtClean="0">
                <a:solidFill>
                  <a:srgbClr val="FF0000"/>
                </a:solidFill>
              </a:rPr>
              <a:t>ed</a:t>
            </a:r>
            <a:r>
              <a:rPr lang="cs-CZ" sz="3600" dirty="0" smtClean="0"/>
              <a:t> </a:t>
            </a:r>
            <a:r>
              <a:rPr lang="cs-CZ" sz="3600" dirty="0" err="1" smtClean="0"/>
              <a:t>with</a:t>
            </a:r>
            <a:r>
              <a:rPr lang="cs-CZ" sz="3600" dirty="0" smtClean="0"/>
              <a:t> </a:t>
            </a:r>
            <a:r>
              <a:rPr lang="cs-CZ" sz="3600" dirty="0" err="1" smtClean="0"/>
              <a:t>toys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pic>
        <p:nvPicPr>
          <p:cNvPr id="13314" name="Picture 2" descr="VÃ½sledek obrÃ¡zku pro play with to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56" y="1705022"/>
            <a:ext cx="6384487" cy="384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Game: </a:t>
            </a:r>
            <a:r>
              <a:rPr lang="cs-CZ" b="1" dirty="0" err="1" smtClean="0">
                <a:solidFill>
                  <a:schemeClr val="accent1"/>
                </a:solidFill>
              </a:rPr>
              <a:t>how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b="1" dirty="0" err="1" smtClean="0">
                <a:solidFill>
                  <a:schemeClr val="accent1"/>
                </a:solidFill>
              </a:rPr>
              <a:t>good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b="1" dirty="0" err="1" smtClean="0">
                <a:solidFill>
                  <a:schemeClr val="accent1"/>
                </a:solidFill>
              </a:rPr>
              <a:t>is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b="1" dirty="0" err="1" smtClean="0">
                <a:solidFill>
                  <a:schemeClr val="accent1"/>
                </a:solidFill>
              </a:rPr>
              <a:t>your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b="1" dirty="0" err="1" smtClean="0">
                <a:solidFill>
                  <a:schemeClr val="accent1"/>
                </a:solidFill>
              </a:rPr>
              <a:t>memorry</a:t>
            </a:r>
            <a:r>
              <a:rPr lang="cs-CZ" b="1" dirty="0" smtClean="0">
                <a:solidFill>
                  <a:schemeClr val="accent1"/>
                </a:solidFill>
              </a:rPr>
              <a:t>?</a:t>
            </a:r>
            <a:br>
              <a:rPr lang="cs-CZ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>A: I </a:t>
            </a:r>
            <a:r>
              <a:rPr lang="cs-CZ" sz="1300" b="1" dirty="0" err="1" smtClean="0">
                <a:solidFill>
                  <a:schemeClr val="accent1"/>
                </a:solidFill>
              </a:rPr>
              <a:t>waited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for</a:t>
            </a:r>
            <a:r>
              <a:rPr lang="cs-CZ" sz="1300" b="1" dirty="0" smtClean="0">
                <a:solidFill>
                  <a:schemeClr val="accent1"/>
                </a:solidFill>
              </a:rPr>
              <a:t> a </a:t>
            </a:r>
            <a:r>
              <a:rPr lang="cs-CZ" sz="1300" b="1" dirty="0" err="1" smtClean="0">
                <a:solidFill>
                  <a:schemeClr val="accent1"/>
                </a:solidFill>
              </a:rPr>
              <a:t>train</a:t>
            </a:r>
            <a:r>
              <a:rPr lang="cs-CZ" sz="1300" b="1" dirty="0" smtClean="0">
                <a:solidFill>
                  <a:schemeClr val="accent1"/>
                </a:solidFill>
              </a:rPr>
              <a:t/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>B: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waited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for</a:t>
            </a:r>
            <a:r>
              <a:rPr lang="cs-CZ" sz="1300" b="1" dirty="0" smtClean="0">
                <a:solidFill>
                  <a:schemeClr val="accent1"/>
                </a:solidFill>
              </a:rPr>
              <a:t> a </a:t>
            </a:r>
            <a:r>
              <a:rPr lang="cs-CZ" sz="1300" b="1" dirty="0" err="1" smtClean="0">
                <a:solidFill>
                  <a:schemeClr val="accent1"/>
                </a:solidFill>
              </a:rPr>
              <a:t>train</a:t>
            </a:r>
            <a:r>
              <a:rPr lang="cs-CZ" sz="1300" b="1" dirty="0" smtClean="0">
                <a:solidFill>
                  <a:schemeClr val="accent1"/>
                </a:solidFill>
              </a:rPr>
              <a:t> and I </a:t>
            </a:r>
            <a:r>
              <a:rPr lang="cs-CZ" sz="1300" b="1" dirty="0" err="1" smtClean="0">
                <a:solidFill>
                  <a:schemeClr val="accent1"/>
                </a:solidFill>
              </a:rPr>
              <a:t>studied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at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school</a:t>
            </a:r>
            <a:r>
              <a:rPr lang="cs-CZ" sz="1300" b="1" dirty="0" smtClean="0">
                <a:solidFill>
                  <a:schemeClr val="accent1"/>
                </a:solidFill>
              </a:rPr>
              <a:t/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>c: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waited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for</a:t>
            </a:r>
            <a:r>
              <a:rPr lang="cs-CZ" sz="1300" b="1" dirty="0" smtClean="0">
                <a:solidFill>
                  <a:schemeClr val="accent1"/>
                </a:solidFill>
              </a:rPr>
              <a:t> a </a:t>
            </a:r>
            <a:r>
              <a:rPr lang="cs-CZ" sz="1300" b="1" dirty="0" err="1" smtClean="0">
                <a:solidFill>
                  <a:schemeClr val="accent1"/>
                </a:solidFill>
              </a:rPr>
              <a:t>train</a:t>
            </a:r>
            <a:r>
              <a:rPr lang="cs-CZ" sz="1300" b="1" dirty="0" smtClean="0">
                <a:solidFill>
                  <a:schemeClr val="accent1"/>
                </a:solidFill>
              </a:rPr>
              <a:t>,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studied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at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school</a:t>
            </a:r>
            <a:r>
              <a:rPr lang="cs-CZ" sz="1300" b="1" dirty="0" smtClean="0">
                <a:solidFill>
                  <a:schemeClr val="accent1"/>
                </a:solidFill>
              </a:rPr>
              <a:t> and I </a:t>
            </a:r>
            <a:r>
              <a:rPr lang="cs-CZ" sz="1300" b="1" dirty="0" err="1" smtClean="0">
                <a:solidFill>
                  <a:schemeClr val="accent1"/>
                </a:solidFill>
              </a:rPr>
              <a:t>watched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tv</a:t>
            </a:r>
            <a:r>
              <a:rPr lang="cs-CZ" sz="1300" b="1" dirty="0" smtClean="0">
                <a:solidFill>
                  <a:schemeClr val="accent1"/>
                </a:solidFill>
              </a:rPr>
              <a:t/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>D: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waited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for</a:t>
            </a:r>
            <a:r>
              <a:rPr lang="cs-CZ" sz="1300" b="1" dirty="0" smtClean="0">
                <a:solidFill>
                  <a:schemeClr val="accent1"/>
                </a:solidFill>
              </a:rPr>
              <a:t> a </a:t>
            </a:r>
            <a:r>
              <a:rPr lang="cs-CZ" sz="1300" b="1" dirty="0" err="1" smtClean="0">
                <a:solidFill>
                  <a:schemeClr val="accent1"/>
                </a:solidFill>
              </a:rPr>
              <a:t>train</a:t>
            </a:r>
            <a:r>
              <a:rPr lang="cs-CZ" sz="1300" b="1" dirty="0" smtClean="0">
                <a:solidFill>
                  <a:schemeClr val="accent1"/>
                </a:solidFill>
              </a:rPr>
              <a:t>,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studied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at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school</a:t>
            </a:r>
            <a:r>
              <a:rPr lang="cs-CZ" sz="1300" b="1" dirty="0" smtClean="0">
                <a:solidFill>
                  <a:schemeClr val="accent1"/>
                </a:solidFill>
              </a:rPr>
              <a:t>,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watched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tv</a:t>
            </a:r>
            <a:r>
              <a:rPr lang="cs-CZ" sz="1300" b="1" dirty="0" smtClean="0">
                <a:solidFill>
                  <a:schemeClr val="accent1"/>
                </a:solidFill>
              </a:rPr>
              <a:t> and i </a:t>
            </a:r>
            <a:r>
              <a:rPr lang="cs-CZ" sz="1300" b="1" dirty="0" err="1" smtClean="0">
                <a:solidFill>
                  <a:schemeClr val="accent1"/>
                </a:solidFill>
              </a:rPr>
              <a:t>played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with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toys</a:t>
            </a:r>
            <a:r>
              <a:rPr lang="cs-CZ" sz="1300" b="1" dirty="0" smtClean="0">
                <a:solidFill>
                  <a:schemeClr val="accent1"/>
                </a:solidFill>
              </a:rPr>
              <a:t/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r>
              <a:rPr lang="cs-CZ" sz="1300" b="1" dirty="0" smtClean="0">
                <a:solidFill>
                  <a:schemeClr val="accent1"/>
                </a:solidFill>
              </a:rPr>
              <a:t>a: i </a:t>
            </a:r>
            <a:r>
              <a:rPr lang="cs-CZ" sz="1300" b="1" dirty="0" err="1" smtClean="0">
                <a:solidFill>
                  <a:schemeClr val="accent1"/>
                </a:solidFill>
              </a:rPr>
              <a:t>waited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for</a:t>
            </a:r>
            <a:r>
              <a:rPr lang="cs-CZ" sz="1300" b="1" dirty="0" smtClean="0">
                <a:solidFill>
                  <a:schemeClr val="accent1"/>
                </a:solidFill>
              </a:rPr>
              <a:t> a </a:t>
            </a:r>
            <a:r>
              <a:rPr lang="cs-CZ" sz="1300" b="1" dirty="0" err="1" smtClean="0">
                <a:solidFill>
                  <a:schemeClr val="accent1"/>
                </a:solidFill>
              </a:rPr>
              <a:t>train</a:t>
            </a:r>
            <a:r>
              <a:rPr lang="cs-CZ" sz="1300" b="1" dirty="0" smtClean="0">
                <a:solidFill>
                  <a:schemeClr val="accent1"/>
                </a:solidFill>
              </a:rPr>
              <a:t>,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studied</a:t>
            </a:r>
            <a:r>
              <a:rPr lang="cs-CZ" sz="1300" b="1" dirty="0" smtClean="0">
                <a:solidFill>
                  <a:schemeClr val="accent1"/>
                </a:solidFill>
              </a:rPr>
              <a:t>,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watched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tv</a:t>
            </a:r>
            <a:r>
              <a:rPr lang="cs-CZ" sz="1300" b="1" dirty="0" smtClean="0">
                <a:solidFill>
                  <a:schemeClr val="accent1"/>
                </a:solidFill>
              </a:rPr>
              <a:t>, </a:t>
            </a:r>
            <a:r>
              <a:rPr lang="cs-CZ" sz="1300" b="1" dirty="0" err="1" smtClean="0">
                <a:solidFill>
                  <a:schemeClr val="accent1"/>
                </a:solidFill>
              </a:rPr>
              <a:t>you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played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with</a:t>
            </a:r>
            <a:r>
              <a:rPr lang="cs-CZ" sz="1300" b="1" dirty="0" smtClean="0">
                <a:solidFill>
                  <a:schemeClr val="accent1"/>
                </a:solidFill>
              </a:rPr>
              <a:t> </a:t>
            </a:r>
            <a:r>
              <a:rPr lang="cs-CZ" sz="1300" b="1" dirty="0" err="1" smtClean="0">
                <a:solidFill>
                  <a:schemeClr val="accent1"/>
                </a:solidFill>
              </a:rPr>
              <a:t>toys</a:t>
            </a:r>
            <a:r>
              <a:rPr lang="cs-CZ" sz="1300" b="1" dirty="0" smtClean="0">
                <a:solidFill>
                  <a:schemeClr val="accent1"/>
                </a:solidFill>
              </a:rPr>
              <a:t> and i </a:t>
            </a:r>
            <a:r>
              <a:rPr lang="cs-CZ" sz="1300" b="1" dirty="0" err="1" smtClean="0">
                <a:solidFill>
                  <a:schemeClr val="accent1"/>
                </a:solidFill>
              </a:rPr>
              <a:t>tried</a:t>
            </a:r>
            <a:r>
              <a:rPr lang="cs-CZ" sz="1300" b="1" dirty="0" smtClean="0">
                <a:solidFill>
                  <a:schemeClr val="accent1"/>
                </a:solidFill>
              </a:rPr>
              <a:t> a </a:t>
            </a:r>
            <a:r>
              <a:rPr lang="cs-CZ" sz="1300" b="1" dirty="0" err="1" smtClean="0">
                <a:solidFill>
                  <a:schemeClr val="accent1"/>
                </a:solidFill>
              </a:rPr>
              <a:t>caravan</a:t>
            </a:r>
            <a:r>
              <a:rPr lang="cs-CZ" sz="1300" b="1" dirty="0" smtClean="0">
                <a:solidFill>
                  <a:schemeClr val="accent1"/>
                </a:solidFill>
              </a:rPr>
              <a:t>…</a:t>
            </a:r>
            <a:br>
              <a:rPr lang="cs-CZ" sz="1300" b="1" dirty="0" smtClean="0">
                <a:solidFill>
                  <a:schemeClr val="accent1"/>
                </a:solidFill>
              </a:rPr>
            </a:br>
            <a:endParaRPr lang="cs-CZ" sz="1300" b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Miss a </a:t>
            </a:r>
            <a:r>
              <a:rPr lang="cs-CZ" dirty="0" err="1" smtClean="0"/>
              <a:t>train</a:t>
            </a:r>
            <a:r>
              <a:rPr lang="cs-CZ" dirty="0" smtClean="0"/>
              <a:t>			</a:t>
            </a:r>
            <a:r>
              <a:rPr lang="cs-CZ" dirty="0" err="1" smtClean="0"/>
              <a:t>try</a:t>
            </a:r>
            <a:r>
              <a:rPr lang="cs-CZ" dirty="0" smtClean="0"/>
              <a:t> a </a:t>
            </a:r>
            <a:r>
              <a:rPr lang="cs-CZ" dirty="0" err="1" smtClean="0"/>
              <a:t>caravan</a:t>
            </a:r>
            <a:r>
              <a:rPr lang="cs-CZ" dirty="0" smtClean="0"/>
              <a:t>			play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toys</a:t>
            </a:r>
            <a:endParaRPr lang="cs-CZ" dirty="0" smtClean="0"/>
          </a:p>
          <a:p>
            <a:r>
              <a:rPr lang="cs-CZ" dirty="0" smtClean="0"/>
              <a:t>Pick up a </a:t>
            </a:r>
            <a:r>
              <a:rPr lang="cs-CZ" dirty="0" err="1" smtClean="0"/>
              <a:t>suitcase</a:t>
            </a:r>
            <a:r>
              <a:rPr lang="cs-CZ" dirty="0" smtClean="0"/>
              <a:t>		</a:t>
            </a:r>
            <a:r>
              <a:rPr lang="cs-CZ" dirty="0" err="1" smtClean="0"/>
              <a:t>collect</a:t>
            </a:r>
            <a:r>
              <a:rPr lang="cs-CZ" dirty="0" smtClean="0"/>
              <a:t> a </a:t>
            </a:r>
            <a:r>
              <a:rPr lang="cs-CZ" dirty="0" err="1" smtClean="0"/>
              <a:t>ticket</a:t>
            </a:r>
            <a:r>
              <a:rPr lang="cs-CZ" dirty="0" smtClean="0"/>
              <a:t>		start a game</a:t>
            </a:r>
          </a:p>
          <a:p>
            <a:r>
              <a:rPr lang="cs-CZ" dirty="0" err="1" smtClean="0"/>
              <a:t>Arrive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airport</a:t>
            </a:r>
            <a:r>
              <a:rPr lang="cs-CZ" dirty="0" smtClean="0"/>
              <a:t>		</a:t>
            </a:r>
            <a:r>
              <a:rPr lang="cs-CZ" dirty="0" err="1" smtClean="0"/>
              <a:t>need</a:t>
            </a:r>
            <a:r>
              <a:rPr lang="cs-CZ" dirty="0" smtClean="0"/>
              <a:t> a </a:t>
            </a:r>
            <a:r>
              <a:rPr lang="cs-CZ" dirty="0" err="1" smtClean="0"/>
              <a:t>tent</a:t>
            </a:r>
            <a:r>
              <a:rPr lang="cs-CZ" dirty="0" smtClean="0"/>
              <a:t>			</a:t>
            </a:r>
            <a:r>
              <a:rPr lang="cs-CZ" dirty="0" err="1" smtClean="0"/>
              <a:t>walk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dog</a:t>
            </a:r>
          </a:p>
          <a:p>
            <a:r>
              <a:rPr lang="cs-CZ" dirty="0" err="1" smtClean="0"/>
              <a:t>Check</a:t>
            </a:r>
            <a:r>
              <a:rPr lang="cs-CZ" dirty="0" smtClean="0"/>
              <a:t> a </a:t>
            </a:r>
            <a:r>
              <a:rPr lang="cs-CZ" dirty="0" err="1" smtClean="0"/>
              <a:t>passport</a:t>
            </a:r>
            <a:r>
              <a:rPr lang="cs-CZ" dirty="0" smtClean="0"/>
              <a:t>		study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		</a:t>
            </a:r>
            <a:r>
              <a:rPr lang="cs-CZ" dirty="0" err="1" smtClean="0"/>
              <a:t>stay</a:t>
            </a:r>
            <a:r>
              <a:rPr lang="cs-CZ" dirty="0" smtClean="0"/>
              <a:t> in a hotel</a:t>
            </a:r>
          </a:p>
          <a:p>
            <a:r>
              <a:rPr lang="cs-CZ" dirty="0" err="1" smtClean="0"/>
              <a:t>Wait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train</a:t>
            </a:r>
            <a:r>
              <a:rPr lang="cs-CZ" dirty="0" smtClean="0"/>
              <a:t>		open a </a:t>
            </a:r>
            <a:r>
              <a:rPr lang="cs-CZ" dirty="0" err="1" smtClean="0"/>
              <a:t>window</a:t>
            </a:r>
            <a:r>
              <a:rPr lang="cs-CZ" dirty="0" smtClean="0"/>
              <a:t>		</a:t>
            </a:r>
            <a:r>
              <a:rPr lang="cs-CZ" dirty="0" err="1" smtClean="0"/>
              <a:t>watch</a:t>
            </a:r>
            <a:r>
              <a:rPr lang="cs-CZ" dirty="0" smtClean="0"/>
              <a:t> </a:t>
            </a:r>
            <a:r>
              <a:rPr lang="cs-CZ" dirty="0" err="1" smtClean="0"/>
              <a:t>tv</a:t>
            </a:r>
            <a:endParaRPr lang="cs-CZ" dirty="0" smtClean="0"/>
          </a:p>
          <a:p>
            <a:r>
              <a:rPr lang="cs-CZ" dirty="0" err="1" smtClean="0"/>
              <a:t>Grab</a:t>
            </a:r>
            <a:r>
              <a:rPr lang="cs-CZ" dirty="0" smtClean="0"/>
              <a:t> a </a:t>
            </a:r>
            <a:r>
              <a:rPr lang="cs-CZ" dirty="0" err="1" smtClean="0"/>
              <a:t>trolley</a:t>
            </a:r>
            <a:r>
              <a:rPr lang="cs-CZ" dirty="0" smtClean="0"/>
              <a:t>		</a:t>
            </a:r>
            <a:r>
              <a:rPr lang="cs-CZ" dirty="0" err="1" smtClean="0"/>
              <a:t>close</a:t>
            </a:r>
            <a:r>
              <a:rPr lang="cs-CZ" dirty="0" smtClean="0"/>
              <a:t> a </a:t>
            </a:r>
            <a:r>
              <a:rPr lang="cs-CZ" dirty="0" err="1" smtClean="0"/>
              <a:t>book</a:t>
            </a:r>
            <a:r>
              <a:rPr lang="cs-CZ" dirty="0" smtClean="0"/>
              <a:t>			visit museum</a:t>
            </a:r>
          </a:p>
          <a:p>
            <a:r>
              <a:rPr lang="cs-CZ" dirty="0" err="1" smtClean="0"/>
              <a:t>Shout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my </a:t>
            </a:r>
            <a:r>
              <a:rPr lang="cs-CZ" dirty="0" err="1" smtClean="0"/>
              <a:t>cousin</a:t>
            </a:r>
            <a:r>
              <a:rPr lang="cs-CZ" dirty="0" smtClean="0"/>
              <a:t>		</a:t>
            </a:r>
            <a:r>
              <a:rPr lang="cs-CZ" dirty="0" err="1" smtClean="0"/>
              <a:t>travel</a:t>
            </a:r>
            <a:r>
              <a:rPr lang="cs-CZ" dirty="0" smtClean="0"/>
              <a:t> to Italy			</a:t>
            </a:r>
            <a:r>
              <a:rPr lang="cs-CZ" dirty="0" err="1" smtClean="0"/>
              <a:t>want</a:t>
            </a:r>
            <a:r>
              <a:rPr lang="cs-CZ" dirty="0" smtClean="0"/>
              <a:t> a cd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7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https://www.youtube.com/watch?v=0b4rsDuzThE&amp;t=13s</a:t>
            </a:r>
          </a:p>
        </p:txBody>
      </p:sp>
    </p:spTree>
    <p:extLst>
      <p:ext uri="{BB962C8B-B14F-4D97-AF65-F5344CB8AC3E}">
        <p14:creationId xmlns:p14="http://schemas.microsoft.com/office/powerpoint/2010/main" val="2691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sloveso+ 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640566" cy="1504153"/>
          </a:xfrm>
        </p:spPr>
        <p:txBody>
          <a:bodyPr/>
          <a:lstStyle/>
          <a:p>
            <a:r>
              <a:rPr lang="cs-CZ" dirty="0" smtClean="0"/>
              <a:t>He / Miss a </a:t>
            </a:r>
            <a:r>
              <a:rPr lang="cs-CZ" dirty="0" err="1" smtClean="0"/>
              <a:t>train</a:t>
            </a:r>
            <a:endParaRPr lang="cs-CZ" dirty="0" smtClean="0"/>
          </a:p>
          <a:p>
            <a:r>
              <a:rPr lang="cs-CZ" sz="4000" dirty="0" smtClean="0"/>
              <a:t>He </a:t>
            </a:r>
            <a:r>
              <a:rPr lang="cs-CZ" sz="4000" dirty="0" err="1" smtClean="0"/>
              <a:t>miss</a:t>
            </a:r>
            <a:r>
              <a:rPr lang="cs-CZ" sz="4000" b="1" dirty="0" err="1" smtClean="0">
                <a:solidFill>
                  <a:srgbClr val="FF0000"/>
                </a:solidFill>
              </a:rPr>
              <a:t>ed</a:t>
            </a:r>
            <a:r>
              <a:rPr lang="cs-CZ" sz="4000" dirty="0" smtClean="0"/>
              <a:t> a </a:t>
            </a:r>
            <a:r>
              <a:rPr lang="cs-CZ" sz="4000" dirty="0" err="1" smtClean="0"/>
              <a:t>train</a:t>
            </a:r>
            <a:endParaRPr lang="cs-CZ" sz="4000" dirty="0"/>
          </a:p>
        </p:txBody>
      </p:sp>
      <p:pic>
        <p:nvPicPr>
          <p:cNvPr id="1028" name="Picture 4" descr="VÃ½sledek obrÃ¡zku pro miss a 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064" y="2301696"/>
            <a:ext cx="5032551" cy="33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1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255" y="170109"/>
            <a:ext cx="10364451" cy="1596177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 /</a:t>
            </a:r>
            <a:r>
              <a:rPr lang="cs-CZ" dirty="0" err="1" smtClean="0"/>
              <a:t>watch</a:t>
            </a:r>
            <a:r>
              <a:rPr lang="cs-CZ" dirty="0" smtClean="0"/>
              <a:t> TV </a:t>
            </a:r>
            <a:r>
              <a:rPr lang="cs-CZ" dirty="0" err="1" smtClean="0"/>
              <a:t>yesterday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08055" y="4816449"/>
            <a:ext cx="10363826" cy="3424107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dirty="0" err="1" smtClean="0"/>
              <a:t>watch</a:t>
            </a:r>
            <a:r>
              <a:rPr lang="cs-CZ" sz="3600" b="1" dirty="0" err="1" smtClean="0">
                <a:solidFill>
                  <a:srgbClr val="FF0000"/>
                </a:solidFill>
              </a:rPr>
              <a:t>ed</a:t>
            </a:r>
            <a:r>
              <a:rPr lang="cs-CZ" sz="3600" dirty="0" smtClean="0"/>
              <a:t> </a:t>
            </a:r>
            <a:r>
              <a:rPr lang="cs-CZ" sz="3600" dirty="0" err="1" smtClean="0"/>
              <a:t>tv</a:t>
            </a:r>
            <a:r>
              <a:rPr lang="cs-CZ" sz="3600" dirty="0" smtClean="0"/>
              <a:t> </a:t>
            </a:r>
            <a:r>
              <a:rPr lang="cs-CZ" sz="3600" dirty="0" err="1" smtClean="0"/>
              <a:t>yesterday</a:t>
            </a:r>
            <a:endParaRPr lang="cs-CZ" sz="3600" dirty="0"/>
          </a:p>
        </p:txBody>
      </p:sp>
      <p:pic>
        <p:nvPicPr>
          <p:cNvPr id="2052" name="Picture 4" descr="VÃ½sledek obrÃ¡zku pro watch 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81" y="1612687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67" y="187694"/>
            <a:ext cx="10364451" cy="1596177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 / </a:t>
            </a:r>
            <a:r>
              <a:rPr lang="cs-CZ" dirty="0" err="1" smtClean="0"/>
              <a:t>walk</a:t>
            </a:r>
            <a:r>
              <a:rPr lang="cs-CZ" dirty="0" smtClean="0"/>
              <a:t> last </a:t>
            </a:r>
            <a:r>
              <a:rPr lang="cs-CZ" dirty="0" err="1" smtClean="0"/>
              <a:t>week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401997" y="6024692"/>
            <a:ext cx="7166357" cy="1255339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She</a:t>
            </a:r>
            <a:r>
              <a:rPr lang="cs-CZ" sz="3200" dirty="0" smtClean="0"/>
              <a:t> </a:t>
            </a:r>
            <a:r>
              <a:rPr lang="cs-CZ" sz="3200" dirty="0" err="1" smtClean="0"/>
              <a:t>walk</a:t>
            </a:r>
            <a:r>
              <a:rPr lang="cs-CZ" sz="3200" b="1" dirty="0" err="1" smtClean="0">
                <a:solidFill>
                  <a:srgbClr val="FF0000"/>
                </a:solidFill>
              </a:rPr>
              <a:t>ed</a:t>
            </a:r>
            <a:r>
              <a:rPr lang="cs-CZ" sz="3200" dirty="0" smtClean="0"/>
              <a:t> last </a:t>
            </a:r>
            <a:r>
              <a:rPr lang="cs-CZ" sz="3200" dirty="0" err="1" smtClean="0"/>
              <a:t>week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3074" name="Picture 2" descr="VÃ½sledek obrÃ¡zku pro she wal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4" y="1529862"/>
            <a:ext cx="3759294" cy="45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5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 /</a:t>
            </a:r>
            <a:r>
              <a:rPr lang="cs-CZ" dirty="0" err="1" smtClean="0"/>
              <a:t>check</a:t>
            </a:r>
            <a:r>
              <a:rPr lang="cs-CZ" dirty="0" smtClean="0"/>
              <a:t>/ his </a:t>
            </a:r>
            <a:r>
              <a:rPr lang="cs-CZ" dirty="0" err="1" smtClean="0"/>
              <a:t>passport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332234" y="5469216"/>
            <a:ext cx="6486884" cy="86321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He </a:t>
            </a:r>
            <a:r>
              <a:rPr lang="cs-CZ" sz="3200" dirty="0" err="1" smtClean="0"/>
              <a:t>check</a:t>
            </a:r>
            <a:r>
              <a:rPr lang="cs-CZ" sz="3200" b="1" dirty="0" err="1" smtClean="0">
                <a:solidFill>
                  <a:srgbClr val="FF0000"/>
                </a:solidFill>
              </a:rPr>
              <a:t>ed</a:t>
            </a:r>
            <a:r>
              <a:rPr lang="cs-CZ" sz="3200" dirty="0" smtClean="0"/>
              <a:t> his </a:t>
            </a:r>
            <a:r>
              <a:rPr lang="cs-CZ" sz="3200" dirty="0" err="1" smtClean="0"/>
              <a:t>passport</a:t>
            </a:r>
            <a:endParaRPr lang="cs-CZ" sz="3200" dirty="0"/>
          </a:p>
        </p:txBody>
      </p:sp>
      <p:pic>
        <p:nvPicPr>
          <p:cNvPr id="5122" name="Picture 2" descr="VÃ½sledek obrÃ¡zku pro check a pass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55" y="1927181"/>
            <a:ext cx="5903392" cy="354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9969" y="268139"/>
            <a:ext cx="9187354" cy="1210283"/>
          </a:xfrm>
        </p:spPr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/ </a:t>
            </a:r>
            <a:r>
              <a:rPr lang="cs-CZ" dirty="0" err="1" smtClean="0"/>
              <a:t>pick</a:t>
            </a:r>
            <a:r>
              <a:rPr lang="cs-CZ" dirty="0" smtClean="0"/>
              <a:t> up /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suitcase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144226" y="5580311"/>
            <a:ext cx="7273097" cy="991405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We</a:t>
            </a:r>
            <a:r>
              <a:rPr lang="cs-CZ" sz="3600" dirty="0" smtClean="0"/>
              <a:t> </a:t>
            </a:r>
            <a:r>
              <a:rPr lang="cs-CZ" sz="3600" dirty="0" err="1" smtClean="0"/>
              <a:t>pick</a:t>
            </a:r>
            <a:r>
              <a:rPr lang="cs-CZ" sz="3600" b="1" dirty="0" err="1" smtClean="0">
                <a:solidFill>
                  <a:srgbClr val="FF0000"/>
                </a:solidFill>
              </a:rPr>
              <a:t>ed</a:t>
            </a:r>
            <a:r>
              <a:rPr lang="cs-CZ" sz="3600" dirty="0"/>
              <a:t> </a:t>
            </a:r>
            <a:r>
              <a:rPr lang="cs-CZ" sz="3600" dirty="0" smtClean="0"/>
              <a:t>up </a:t>
            </a:r>
            <a:r>
              <a:rPr lang="cs-CZ" sz="3600" dirty="0" err="1" smtClean="0"/>
              <a:t>our</a:t>
            </a:r>
            <a:r>
              <a:rPr lang="cs-CZ" sz="3600" dirty="0" smtClean="0"/>
              <a:t> </a:t>
            </a:r>
            <a:r>
              <a:rPr lang="cs-CZ" sz="3600" dirty="0" err="1" smtClean="0"/>
              <a:t>suitcase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pic>
        <p:nvPicPr>
          <p:cNvPr id="8194" name="Picture 2" descr="VÃ½sledek obrÃ¡zku pro pick up a suitc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79" y="1350442"/>
            <a:ext cx="73152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/</a:t>
            </a:r>
            <a:r>
              <a:rPr lang="cs-CZ" dirty="0" err="1" smtClean="0"/>
              <a:t>arrive</a:t>
            </a:r>
            <a:r>
              <a:rPr lang="cs-CZ" dirty="0" smtClean="0"/>
              <a:t>/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airoport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77844" y="5505946"/>
            <a:ext cx="6999303" cy="1026739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She</a:t>
            </a:r>
            <a:r>
              <a:rPr lang="cs-CZ" sz="3200" dirty="0" smtClean="0"/>
              <a:t> </a:t>
            </a:r>
            <a:r>
              <a:rPr lang="cs-CZ" sz="3200" dirty="0" err="1" smtClean="0"/>
              <a:t>arriv</a:t>
            </a:r>
            <a:r>
              <a:rPr lang="cs-CZ" sz="3200" b="1" dirty="0" err="1" smtClean="0">
                <a:solidFill>
                  <a:srgbClr val="FF0000"/>
                </a:solidFill>
              </a:rPr>
              <a:t>ed</a:t>
            </a:r>
            <a:r>
              <a:rPr lang="cs-CZ" sz="3200" dirty="0" smtClean="0"/>
              <a:t>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airport</a:t>
            </a:r>
            <a:endParaRPr lang="cs-CZ" sz="3200" dirty="0"/>
          </a:p>
        </p:txBody>
      </p:sp>
      <p:pic>
        <p:nvPicPr>
          <p:cNvPr id="4098" name="Picture 2" descr="VÃ½sledek obrÃ¡zku pro arrive at the air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14" y="1649634"/>
            <a:ext cx="6763971" cy="38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387" y="77809"/>
            <a:ext cx="10364451" cy="1596177"/>
          </a:xfrm>
        </p:spPr>
        <p:txBody>
          <a:bodyPr/>
          <a:lstStyle/>
          <a:p>
            <a:r>
              <a:rPr lang="cs-CZ" dirty="0" err="1" smtClean="0"/>
              <a:t>They</a:t>
            </a:r>
            <a:r>
              <a:rPr lang="cs-CZ" dirty="0" smtClean="0"/>
              <a:t> / </a:t>
            </a:r>
            <a:r>
              <a:rPr lang="cs-CZ" dirty="0" err="1" smtClean="0"/>
              <a:t>wait</a:t>
            </a:r>
            <a:r>
              <a:rPr lang="cs-CZ" dirty="0" smtClean="0"/>
              <a:t> /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949998" y="5435033"/>
            <a:ext cx="5991228" cy="1034134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They</a:t>
            </a:r>
            <a:r>
              <a:rPr lang="cs-CZ" sz="3200" dirty="0" smtClean="0"/>
              <a:t> </a:t>
            </a:r>
            <a:r>
              <a:rPr lang="cs-CZ" sz="3200" dirty="0" err="1" smtClean="0"/>
              <a:t>wait</a:t>
            </a:r>
            <a:r>
              <a:rPr lang="cs-CZ" sz="3200" b="1" dirty="0" err="1" smtClean="0">
                <a:solidFill>
                  <a:srgbClr val="FF0000"/>
                </a:solidFill>
              </a:rPr>
              <a:t>ed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train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6146" name="Picture 2" descr="VÃ½sledek obrÃ¡zku pro wait for a t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91" y="1145137"/>
            <a:ext cx="6189710" cy="412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2000" y="165590"/>
            <a:ext cx="8238771" cy="629169"/>
          </a:xfrm>
        </p:spPr>
        <p:txBody>
          <a:bodyPr/>
          <a:lstStyle/>
          <a:p>
            <a:r>
              <a:rPr lang="cs-CZ" dirty="0" err="1" smtClean="0"/>
              <a:t>She</a:t>
            </a:r>
            <a:r>
              <a:rPr lang="cs-CZ" dirty="0" smtClean="0"/>
              <a:t> / open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window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451875" y="5657224"/>
            <a:ext cx="6580888" cy="794852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She</a:t>
            </a:r>
            <a:r>
              <a:rPr lang="cs-CZ" sz="3600" dirty="0" smtClean="0"/>
              <a:t> </a:t>
            </a:r>
            <a:r>
              <a:rPr lang="cs-CZ" sz="3600" dirty="0" err="1" smtClean="0"/>
              <a:t>open</a:t>
            </a:r>
            <a:r>
              <a:rPr lang="cs-CZ" sz="3600" b="1" dirty="0" err="1" smtClean="0">
                <a:solidFill>
                  <a:schemeClr val="accent1"/>
                </a:solidFill>
              </a:rPr>
              <a:t>n</a:t>
            </a:r>
            <a:r>
              <a:rPr lang="cs-CZ" sz="3600" b="1" dirty="0" err="1" smtClean="0">
                <a:solidFill>
                  <a:srgbClr val="FF0000"/>
                </a:solidFill>
              </a:rPr>
              <a:t>ed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window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pic>
        <p:nvPicPr>
          <p:cNvPr id="7170" name="Picture 2" descr="VÃ½sledek obrÃ¡zku pro open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89" y="1068578"/>
            <a:ext cx="69056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50</TotalTime>
  <Words>161</Words>
  <Application>Microsoft Office PowerPoint</Application>
  <PresentationFormat>Širokoúhlá obrazovka</PresentationFormat>
  <Paragraphs>40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Tw Cen MT</vt:lpstr>
      <vt:lpstr>Kapka</vt:lpstr>
      <vt:lpstr>Minulý čas pravidelných sloves – kladné věty</vt:lpstr>
      <vt:lpstr>sloveso+ ED</vt:lpstr>
      <vt:lpstr>she /watch TV yesterday</vt:lpstr>
      <vt:lpstr>She / walk last week</vt:lpstr>
      <vt:lpstr>He /check/ his passport</vt:lpstr>
      <vt:lpstr>We / pick up /our suitcase</vt:lpstr>
      <vt:lpstr>She/arrive/ in the airoport</vt:lpstr>
      <vt:lpstr>They / wait / for the train</vt:lpstr>
      <vt:lpstr>She / open the window</vt:lpstr>
      <vt:lpstr>She/grab the trolley</vt:lpstr>
      <vt:lpstr>She / travel to italy</vt:lpstr>
      <vt:lpstr>they / try the caravan</vt:lpstr>
      <vt:lpstr>They / study at school</vt:lpstr>
      <vt:lpstr>He / play with toys</vt:lpstr>
      <vt:lpstr>Game: how good is your memorry? A: I waited for a train B: you waited for a train and I studied at school c: you waited for a train, you studied at school and I watched tv D: you waited for a train, you studied at school, you watched tv and i played with toys a: i waited for a train, you studied, you watched tv, you played with toys and i tried a caravan… </vt:lpstr>
      <vt:lpstr>song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Minulý čas pravidelných sloves – kladné věty</dc:title>
  <dc:creator>Mgr. Alena Mikulecká</dc:creator>
  <cp:lastModifiedBy>ucitel_ch@outlook.cz</cp:lastModifiedBy>
  <cp:revision>9</cp:revision>
  <dcterms:created xsi:type="dcterms:W3CDTF">2019-01-08T07:41:52Z</dcterms:created>
  <dcterms:modified xsi:type="dcterms:W3CDTF">2023-12-25T19:09:46Z</dcterms:modified>
</cp:coreProperties>
</file>