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3" r:id="rId9"/>
    <p:sldId id="261" r:id="rId10"/>
    <p:sldId id="266" r:id="rId11"/>
    <p:sldId id="267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3723" y="851205"/>
            <a:ext cx="9591065" cy="2509213"/>
          </a:xfrm>
        </p:spPr>
        <p:txBody>
          <a:bodyPr/>
          <a:lstStyle/>
          <a:p>
            <a:r>
              <a:rPr lang="cs-CZ" dirty="0" smtClean="0"/>
              <a:t>Minulý čas pravidelných sloves – záporné věty a otázky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Mgr. Alena mikulecká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149" y="148499"/>
            <a:ext cx="8435325" cy="1167554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/not </a:t>
            </a:r>
            <a:r>
              <a:rPr lang="cs-CZ" dirty="0" err="1" smtClean="0"/>
              <a:t>grab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trolley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60978" y="1547574"/>
            <a:ext cx="6856702" cy="3374946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didn´t</a:t>
            </a:r>
            <a:r>
              <a:rPr lang="cs-CZ" sz="3600" dirty="0" smtClean="0"/>
              <a:t> </a:t>
            </a:r>
            <a:r>
              <a:rPr lang="cs-CZ" sz="3600" dirty="0" err="1" smtClean="0"/>
              <a:t>grab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trolley</a:t>
            </a:r>
            <a:r>
              <a:rPr lang="cs-CZ" sz="3600" dirty="0" smtClean="0"/>
              <a:t>.</a:t>
            </a:r>
          </a:p>
          <a:p>
            <a:r>
              <a:rPr lang="cs-CZ" sz="3600" b="1" dirty="0" err="1" smtClean="0">
                <a:solidFill>
                  <a:srgbClr val="FF0000"/>
                </a:solidFill>
              </a:rPr>
              <a:t>Did</a:t>
            </a:r>
            <a:r>
              <a:rPr lang="cs-CZ" sz="3600" dirty="0" smtClean="0"/>
              <a:t> </a:t>
            </a:r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grab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trolley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pic>
        <p:nvPicPr>
          <p:cNvPr id="9218" name="Picture 2" descr="VÃ½sledek obrÃ¡zku pro pick up tro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8" y="1524357"/>
            <a:ext cx="4762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677" y="382347"/>
            <a:ext cx="9691556" cy="1253012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 not </a:t>
            </a:r>
            <a:r>
              <a:rPr lang="cs-CZ" dirty="0" err="1" smtClean="0"/>
              <a:t>travel</a:t>
            </a:r>
            <a:r>
              <a:rPr lang="cs-CZ" dirty="0" smtClean="0"/>
              <a:t> to Italy</a:t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98178" y="5118772"/>
            <a:ext cx="7020141" cy="1739228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didn´t</a:t>
            </a:r>
            <a:r>
              <a:rPr lang="cs-CZ" sz="3600" dirty="0" smtClean="0"/>
              <a:t> </a:t>
            </a:r>
            <a:r>
              <a:rPr lang="cs-CZ" sz="3600" dirty="0" err="1" smtClean="0"/>
              <a:t>travel</a:t>
            </a:r>
            <a:r>
              <a:rPr lang="cs-CZ" sz="3600" dirty="0" smtClean="0"/>
              <a:t> to Italy.</a:t>
            </a:r>
          </a:p>
          <a:p>
            <a:r>
              <a:rPr lang="cs-CZ" sz="3600" dirty="0" err="1" smtClean="0"/>
              <a:t>Did</a:t>
            </a:r>
            <a:r>
              <a:rPr lang="cs-CZ" sz="3600" dirty="0" smtClean="0"/>
              <a:t> </a:t>
            </a:r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travel</a:t>
            </a:r>
            <a:r>
              <a:rPr lang="cs-CZ" sz="3600" dirty="0" smtClean="0"/>
              <a:t> to Italy?</a:t>
            </a:r>
            <a:endParaRPr lang="cs-CZ" sz="3600" dirty="0"/>
          </a:p>
        </p:txBody>
      </p:sp>
      <p:pic>
        <p:nvPicPr>
          <p:cNvPr id="10242" name="Picture 2" descr="VÃ½sledek obrÃ¡zku pro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3" y="1635359"/>
            <a:ext cx="6186687" cy="34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35" y="-112499"/>
            <a:ext cx="10364451" cy="1596177"/>
          </a:xfrm>
        </p:spPr>
        <p:txBody>
          <a:bodyPr/>
          <a:lstStyle/>
          <a:p>
            <a:r>
              <a:rPr lang="cs-CZ" dirty="0" err="1" smtClean="0"/>
              <a:t>they</a:t>
            </a:r>
            <a:r>
              <a:rPr lang="cs-CZ" dirty="0" smtClean="0"/>
              <a:t> / not </a:t>
            </a:r>
            <a:r>
              <a:rPr lang="cs-CZ" dirty="0" err="1" smtClean="0"/>
              <a:t>try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caravan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85928" y="4817428"/>
            <a:ext cx="7548671" cy="204057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They</a:t>
            </a:r>
            <a:r>
              <a:rPr lang="cs-CZ" sz="3600" dirty="0" smtClean="0"/>
              <a:t> </a:t>
            </a:r>
            <a:r>
              <a:rPr lang="cs-CZ" sz="3600" dirty="0" err="1" smtClean="0"/>
              <a:t>didn´t</a:t>
            </a:r>
            <a:r>
              <a:rPr lang="cs-CZ" sz="3600" dirty="0" smtClean="0"/>
              <a:t> </a:t>
            </a:r>
            <a:r>
              <a:rPr lang="cs-CZ" sz="3600" dirty="0" err="1" smtClean="0"/>
              <a:t>try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caravan</a:t>
            </a:r>
            <a:r>
              <a:rPr lang="cs-CZ" sz="3600" dirty="0" smtClean="0"/>
              <a:t>.</a:t>
            </a:r>
          </a:p>
          <a:p>
            <a:r>
              <a:rPr lang="cs-CZ" sz="3600" dirty="0" err="1" smtClean="0"/>
              <a:t>Did</a:t>
            </a:r>
            <a:r>
              <a:rPr lang="cs-CZ" sz="3600" dirty="0" smtClean="0"/>
              <a:t> he </a:t>
            </a:r>
            <a:r>
              <a:rPr lang="cs-CZ" sz="3600" dirty="0" err="1" smtClean="0"/>
              <a:t>try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caravan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pic>
        <p:nvPicPr>
          <p:cNvPr id="11266" name="Picture 2" descr="VÃ½sledek obrÃ¡zku pro travel in car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5" y="1483678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150" y="345051"/>
            <a:ext cx="9341178" cy="88554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They</a:t>
            </a:r>
            <a:r>
              <a:rPr lang="cs-CZ" dirty="0" smtClean="0"/>
              <a:t> / not study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621651" y="5135880"/>
            <a:ext cx="7330069" cy="161544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They</a:t>
            </a:r>
            <a:r>
              <a:rPr lang="cs-CZ" sz="3600" dirty="0" smtClean="0"/>
              <a:t> </a:t>
            </a:r>
            <a:r>
              <a:rPr lang="cs-CZ" sz="3600" dirty="0" err="1" smtClean="0"/>
              <a:t>didn´t</a:t>
            </a:r>
            <a:r>
              <a:rPr lang="cs-CZ" sz="3600" dirty="0" smtClean="0"/>
              <a:t> study </a:t>
            </a:r>
            <a:r>
              <a:rPr lang="cs-CZ" sz="3600" dirty="0" err="1" smtClean="0"/>
              <a:t>at</a:t>
            </a:r>
            <a:r>
              <a:rPr lang="cs-CZ" sz="3600" dirty="0" smtClean="0"/>
              <a:t> </a:t>
            </a:r>
            <a:r>
              <a:rPr lang="cs-CZ" sz="3600" dirty="0" err="1" smtClean="0"/>
              <a:t>school</a:t>
            </a:r>
            <a:r>
              <a:rPr lang="cs-CZ" sz="3600" dirty="0" smtClean="0"/>
              <a:t>.</a:t>
            </a:r>
          </a:p>
          <a:p>
            <a:r>
              <a:rPr lang="cs-CZ" sz="3600" dirty="0" err="1" smtClean="0"/>
              <a:t>Did</a:t>
            </a:r>
            <a:r>
              <a:rPr lang="cs-CZ" sz="3600" dirty="0" smtClean="0"/>
              <a:t> </a:t>
            </a:r>
            <a:r>
              <a:rPr lang="cs-CZ" sz="3600" dirty="0" err="1" smtClean="0"/>
              <a:t>they</a:t>
            </a:r>
            <a:r>
              <a:rPr lang="cs-CZ" sz="3600" dirty="0" smtClean="0"/>
              <a:t> study </a:t>
            </a:r>
            <a:r>
              <a:rPr lang="cs-CZ" sz="3600" dirty="0" err="1" smtClean="0"/>
              <a:t>at</a:t>
            </a:r>
            <a:r>
              <a:rPr lang="cs-CZ" sz="3600" dirty="0" smtClean="0"/>
              <a:t> </a:t>
            </a:r>
            <a:r>
              <a:rPr lang="cs-CZ" sz="3600" dirty="0" err="1" smtClean="0"/>
              <a:t>school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pic>
        <p:nvPicPr>
          <p:cNvPr id="12290" name="Picture 2" descr="VÃ½sledek obrÃ¡zku pro study 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8" y="1344389"/>
            <a:ext cx="5697301" cy="37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615" y="-311123"/>
            <a:ext cx="10364451" cy="1596177"/>
          </a:xfrm>
        </p:spPr>
        <p:txBody>
          <a:bodyPr/>
          <a:lstStyle/>
          <a:p>
            <a:r>
              <a:rPr lang="cs-CZ" dirty="0" smtClean="0"/>
              <a:t>He / not play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toys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85596" y="4951768"/>
            <a:ext cx="7337524" cy="190623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He </a:t>
            </a:r>
            <a:r>
              <a:rPr lang="cs-CZ" sz="3600" b="1" dirty="0" err="1" smtClean="0">
                <a:solidFill>
                  <a:srgbClr val="FF0000"/>
                </a:solidFill>
              </a:rPr>
              <a:t>didn´t</a:t>
            </a:r>
            <a:r>
              <a:rPr lang="cs-CZ" sz="3600" dirty="0" smtClean="0"/>
              <a:t> play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cs-CZ" sz="3600" dirty="0" err="1" smtClean="0"/>
              <a:t>toys</a:t>
            </a:r>
            <a:r>
              <a:rPr lang="cs-CZ" sz="3600" dirty="0" smtClean="0"/>
              <a:t>.</a:t>
            </a:r>
          </a:p>
          <a:p>
            <a:r>
              <a:rPr lang="cs-CZ" sz="3600" b="1" dirty="0" err="1" smtClean="0">
                <a:solidFill>
                  <a:srgbClr val="FF0000"/>
                </a:solidFill>
              </a:rPr>
              <a:t>Did</a:t>
            </a:r>
            <a:r>
              <a:rPr lang="cs-CZ" sz="3600" dirty="0" smtClean="0"/>
              <a:t> he play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cs-CZ" sz="3600" dirty="0" err="1" smtClean="0"/>
              <a:t>toys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pic>
        <p:nvPicPr>
          <p:cNvPr id="13314" name="Picture 2" descr="VÃ½sledek obrÃ¡zku pro play with t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96" y="1110662"/>
            <a:ext cx="6384487" cy="38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Game: </a:t>
            </a:r>
            <a:r>
              <a:rPr lang="cs-CZ" b="1" dirty="0" err="1" smtClean="0">
                <a:solidFill>
                  <a:schemeClr val="accent1"/>
                </a:solidFill>
              </a:rPr>
              <a:t>find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someone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who</a:t>
            </a:r>
            <a:r>
              <a:rPr lang="cs-CZ" b="1" dirty="0" smtClean="0">
                <a:solidFill>
                  <a:schemeClr val="accent1"/>
                </a:solidFill>
              </a:rPr>
              <a:t>….</a:t>
            </a:r>
            <a:br>
              <a:rPr lang="cs-CZ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A: </a:t>
            </a:r>
            <a:r>
              <a:rPr lang="cs-CZ" sz="1300" b="1" dirty="0" err="1" smtClean="0">
                <a:solidFill>
                  <a:schemeClr val="accent1"/>
                </a:solidFill>
              </a:rPr>
              <a:t>did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travel</a:t>
            </a:r>
            <a:r>
              <a:rPr lang="cs-CZ" sz="1300" b="1" dirty="0" smtClean="0">
                <a:solidFill>
                  <a:schemeClr val="accent1"/>
                </a:solidFill>
              </a:rPr>
              <a:t> to Italy last </a:t>
            </a:r>
            <a:r>
              <a:rPr lang="cs-CZ" sz="1300" b="1" dirty="0" err="1" smtClean="0">
                <a:solidFill>
                  <a:schemeClr val="accent1"/>
                </a:solidFill>
              </a:rPr>
              <a:t>holidays</a:t>
            </a:r>
            <a:r>
              <a:rPr lang="cs-CZ" sz="1300" b="1" dirty="0" smtClean="0">
                <a:solidFill>
                  <a:schemeClr val="accent1"/>
                </a:solidFill>
              </a:rPr>
              <a:t>?</a:t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B: </a:t>
            </a:r>
            <a:r>
              <a:rPr lang="cs-CZ" sz="1300" b="1" dirty="0" err="1" smtClean="0">
                <a:solidFill>
                  <a:schemeClr val="accent1"/>
                </a:solidFill>
              </a:rPr>
              <a:t>yes</a:t>
            </a:r>
            <a:r>
              <a:rPr lang="cs-CZ" sz="1300" b="1" dirty="0" smtClean="0">
                <a:solidFill>
                  <a:schemeClr val="accent1"/>
                </a:solidFill>
              </a:rPr>
              <a:t>, I </a:t>
            </a:r>
            <a:r>
              <a:rPr lang="cs-CZ" sz="1300" b="1" dirty="0" err="1" smtClean="0">
                <a:solidFill>
                  <a:schemeClr val="accent1"/>
                </a:solidFill>
              </a:rPr>
              <a:t>did</a:t>
            </a:r>
            <a:r>
              <a:rPr lang="cs-CZ" sz="1300" b="1" dirty="0" smtClean="0">
                <a:solidFill>
                  <a:schemeClr val="accent1"/>
                </a:solidFill>
              </a:rPr>
              <a:t>. (a: </a:t>
            </a:r>
            <a:r>
              <a:rPr lang="cs-CZ" sz="1300" b="1" dirty="0" err="1" smtClean="0">
                <a:solidFill>
                  <a:schemeClr val="accent1"/>
                </a:solidFill>
              </a:rPr>
              <a:t>writes</a:t>
            </a:r>
            <a:r>
              <a:rPr lang="cs-CZ" sz="1300" b="1" dirty="0" smtClean="0">
                <a:solidFill>
                  <a:schemeClr val="accent1"/>
                </a:solidFill>
              </a:rPr>
              <a:t> his </a:t>
            </a:r>
            <a:r>
              <a:rPr lang="cs-CZ" sz="1300" b="1" dirty="0" err="1" smtClean="0">
                <a:solidFill>
                  <a:schemeClr val="accent1"/>
                </a:solidFill>
              </a:rPr>
              <a:t>or</a:t>
            </a:r>
            <a:r>
              <a:rPr lang="cs-CZ" sz="1300" b="1" dirty="0" smtClean="0">
                <a:solidFill>
                  <a:schemeClr val="accent1"/>
                </a:solidFill>
              </a:rPr>
              <a:t> her </a:t>
            </a:r>
            <a:r>
              <a:rPr lang="cs-CZ" sz="1300" b="1" dirty="0" err="1" smtClean="0">
                <a:solidFill>
                  <a:schemeClr val="accent1"/>
                </a:solidFill>
              </a:rPr>
              <a:t>name</a:t>
            </a:r>
            <a:r>
              <a:rPr lang="cs-CZ" sz="1300" b="1" dirty="0" smtClean="0">
                <a:solidFill>
                  <a:schemeClr val="accent1"/>
                </a:solidFill>
              </a:rPr>
              <a:t>)</a:t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a: </a:t>
            </a:r>
            <a:r>
              <a:rPr lang="cs-CZ" sz="1300" b="1" dirty="0" err="1" smtClean="0">
                <a:solidFill>
                  <a:schemeClr val="accent1"/>
                </a:solidFill>
              </a:rPr>
              <a:t>did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wait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for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the</a:t>
            </a:r>
            <a:r>
              <a:rPr lang="cs-CZ" sz="1300" b="1" dirty="0" smtClean="0">
                <a:solidFill>
                  <a:schemeClr val="accent1"/>
                </a:solidFill>
              </a:rPr>
              <a:t> bus </a:t>
            </a:r>
            <a:r>
              <a:rPr lang="cs-CZ" sz="1300" b="1" dirty="0" err="1" smtClean="0">
                <a:solidFill>
                  <a:schemeClr val="accent1"/>
                </a:solidFill>
              </a:rPr>
              <a:t>this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morning</a:t>
            </a:r>
            <a:r>
              <a:rPr lang="cs-CZ" sz="1300" b="1" dirty="0" smtClean="0">
                <a:solidFill>
                  <a:schemeClr val="accent1"/>
                </a:solidFill>
              </a:rPr>
              <a:t>?</a:t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B: no, i </a:t>
            </a:r>
            <a:r>
              <a:rPr lang="cs-CZ" sz="1300" b="1" dirty="0" err="1" smtClean="0">
                <a:solidFill>
                  <a:schemeClr val="accent1"/>
                </a:solidFill>
              </a:rPr>
              <a:t>didn´t</a:t>
            </a:r>
            <a:r>
              <a:rPr lang="cs-CZ" sz="1300" b="1" dirty="0" smtClean="0">
                <a:solidFill>
                  <a:schemeClr val="accent1"/>
                </a:solidFill>
              </a:rPr>
              <a:t>. (a: has to </a:t>
            </a:r>
            <a:r>
              <a:rPr lang="cs-CZ" sz="1300" b="1" dirty="0" err="1" smtClean="0">
                <a:solidFill>
                  <a:schemeClr val="accent1"/>
                </a:solidFill>
              </a:rPr>
              <a:t>find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someone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else</a:t>
            </a:r>
            <a:r>
              <a:rPr lang="cs-CZ" sz="1300" b="1" dirty="0" smtClean="0">
                <a:solidFill>
                  <a:schemeClr val="accent1"/>
                </a:solidFill>
              </a:rPr>
              <a:t>)</a:t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/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endParaRPr lang="cs-CZ" sz="13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1) </a:t>
            </a:r>
            <a:r>
              <a:rPr lang="cs-CZ" dirty="0" err="1" smtClean="0"/>
              <a:t>Travelled</a:t>
            </a:r>
            <a:r>
              <a:rPr lang="cs-CZ" dirty="0" smtClean="0"/>
              <a:t> to Italy last </a:t>
            </a:r>
            <a:r>
              <a:rPr lang="cs-CZ" dirty="0" err="1" smtClean="0"/>
              <a:t>holidays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cs-CZ" dirty="0" err="1" smtClean="0"/>
              <a:t>Missed</a:t>
            </a:r>
            <a:r>
              <a:rPr lang="cs-CZ" dirty="0" smtClean="0"/>
              <a:t> a bus last </a:t>
            </a:r>
            <a:r>
              <a:rPr lang="cs-CZ" dirty="0" err="1" smtClean="0"/>
              <a:t>week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3) </a:t>
            </a:r>
            <a:r>
              <a:rPr lang="cs-CZ" dirty="0" err="1" smtClean="0"/>
              <a:t>Visited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museum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4) </a:t>
            </a:r>
            <a:r>
              <a:rPr lang="cs-CZ" dirty="0" err="1" smtClean="0"/>
              <a:t>Watched</a:t>
            </a:r>
            <a:r>
              <a:rPr lang="cs-CZ" dirty="0" smtClean="0"/>
              <a:t> </a:t>
            </a:r>
            <a:r>
              <a:rPr lang="cs-CZ" dirty="0" err="1" smtClean="0"/>
              <a:t>tv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5) </a:t>
            </a:r>
            <a:r>
              <a:rPr lang="cs-CZ" dirty="0" err="1" smtClean="0"/>
              <a:t>Played</a:t>
            </a:r>
            <a:r>
              <a:rPr lang="cs-CZ" dirty="0" smtClean="0"/>
              <a:t> </a:t>
            </a:r>
            <a:r>
              <a:rPr lang="cs-CZ" dirty="0" err="1" smtClean="0"/>
              <a:t>pc</a:t>
            </a:r>
            <a:r>
              <a:rPr lang="cs-CZ" dirty="0" smtClean="0"/>
              <a:t> </a:t>
            </a:r>
            <a:r>
              <a:rPr lang="cs-CZ" dirty="0" err="1" smtClean="0"/>
              <a:t>games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6) </a:t>
            </a:r>
            <a:r>
              <a:rPr lang="cs-CZ" dirty="0" err="1" smtClean="0"/>
              <a:t>Studied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7) </a:t>
            </a:r>
            <a:r>
              <a:rPr lang="cs-CZ" dirty="0" err="1" smtClean="0"/>
              <a:t>Stayed</a:t>
            </a:r>
            <a:r>
              <a:rPr lang="cs-CZ" dirty="0" smtClean="0"/>
              <a:t> in a hotel last </a:t>
            </a:r>
            <a:r>
              <a:rPr lang="cs-CZ" dirty="0" err="1" smtClean="0"/>
              <a:t>holidays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8) </a:t>
            </a:r>
            <a:r>
              <a:rPr lang="cs-CZ" dirty="0" err="1" smtClean="0"/>
              <a:t>Waited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friend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647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https://www.youtube.com/watch?v=0b4rsDuzThE&amp;t=13s</a:t>
            </a:r>
          </a:p>
        </p:txBody>
      </p:sp>
    </p:spTree>
    <p:extLst>
      <p:ext uri="{BB962C8B-B14F-4D97-AF65-F5344CB8AC3E}">
        <p14:creationId xmlns:p14="http://schemas.microsoft.com/office/powerpoint/2010/main" val="269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B0F0"/>
                </a:solidFill>
              </a:rPr>
              <a:t>                       </a:t>
            </a:r>
            <a:r>
              <a:rPr lang="cs-CZ" b="1" smtClean="0">
                <a:solidFill>
                  <a:srgbClr val="00B0F0"/>
                </a:solidFill>
              </a:rPr>
              <a:t>+        sloveso</a:t>
            </a:r>
            <a:r>
              <a:rPr lang="cs-CZ" b="1" dirty="0" smtClean="0">
                <a:solidFill>
                  <a:srgbClr val="00B0F0"/>
                </a:solidFill>
              </a:rPr>
              <a:t>+ ED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                        </a:t>
            </a:r>
            <a:r>
              <a:rPr lang="cs-CZ" b="1" smtClean="0">
                <a:solidFill>
                  <a:srgbClr val="00B0F0"/>
                </a:solidFill>
              </a:rPr>
              <a:t>-         </a:t>
            </a:r>
            <a:r>
              <a:rPr lang="cs-CZ" b="1" dirty="0" err="1" smtClean="0">
                <a:solidFill>
                  <a:srgbClr val="00B0F0"/>
                </a:solidFill>
              </a:rPr>
              <a:t>didn´t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+ sloveso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                        ?        </a:t>
            </a:r>
            <a:r>
              <a:rPr lang="cs-CZ" b="1" dirty="0" err="1" smtClean="0">
                <a:solidFill>
                  <a:srgbClr val="00B0F0"/>
                </a:solidFill>
              </a:rPr>
              <a:t>Did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+ sloveso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20354" y="2031812"/>
            <a:ext cx="7640566" cy="28678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He / not Miss a </a:t>
            </a:r>
            <a:r>
              <a:rPr lang="cs-CZ" dirty="0" err="1" smtClean="0"/>
              <a:t>train</a:t>
            </a:r>
            <a:endParaRPr lang="cs-CZ" dirty="0" smtClean="0"/>
          </a:p>
          <a:p>
            <a:r>
              <a:rPr lang="cs-CZ" sz="4000" dirty="0" smtClean="0"/>
              <a:t>He </a:t>
            </a:r>
            <a:r>
              <a:rPr lang="cs-CZ" sz="4000" b="1" dirty="0" err="1" smtClean="0">
                <a:solidFill>
                  <a:srgbClr val="FF0000"/>
                </a:solidFill>
              </a:rPr>
              <a:t>didn´t</a:t>
            </a:r>
            <a:r>
              <a:rPr lang="cs-CZ" sz="4000" dirty="0" smtClean="0"/>
              <a:t> miss a </a:t>
            </a:r>
            <a:r>
              <a:rPr lang="cs-CZ" sz="4000" dirty="0" err="1" smtClean="0"/>
              <a:t>train</a:t>
            </a:r>
            <a:endParaRPr lang="cs-CZ" sz="4000" dirty="0" smtClean="0"/>
          </a:p>
          <a:p>
            <a:r>
              <a:rPr lang="cs-CZ" sz="4000" dirty="0" smtClean="0"/>
              <a:t>? </a:t>
            </a:r>
          </a:p>
          <a:p>
            <a:r>
              <a:rPr lang="cs-CZ" sz="4000" b="1" dirty="0" err="1" smtClean="0">
                <a:solidFill>
                  <a:srgbClr val="FF0000"/>
                </a:solidFill>
              </a:rPr>
              <a:t>Did</a:t>
            </a:r>
            <a:r>
              <a:rPr lang="cs-CZ" sz="4000" dirty="0" smtClean="0"/>
              <a:t> he miss a </a:t>
            </a:r>
            <a:r>
              <a:rPr lang="cs-CZ" sz="4000" dirty="0" err="1" smtClean="0"/>
              <a:t>train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pic>
        <p:nvPicPr>
          <p:cNvPr id="1028" name="Picture 4" descr="VÃ½sledek obrÃ¡zku pro miss a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64" y="2301696"/>
            <a:ext cx="5032551" cy="33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015" y="16510"/>
            <a:ext cx="10364451" cy="1596177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 not </a:t>
            </a:r>
            <a:r>
              <a:rPr lang="cs-CZ" dirty="0" err="1" smtClean="0"/>
              <a:t>watch</a:t>
            </a:r>
            <a:r>
              <a:rPr lang="cs-CZ" dirty="0" smtClean="0"/>
              <a:t> TV </a:t>
            </a:r>
            <a:r>
              <a:rPr lang="cs-CZ" dirty="0" err="1" smtClean="0"/>
              <a:t>yesterday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39475" y="4470187"/>
            <a:ext cx="10363826" cy="3424107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didn´t</a:t>
            </a:r>
            <a:r>
              <a:rPr lang="cs-CZ" sz="3600" dirty="0" smtClean="0"/>
              <a:t> </a:t>
            </a:r>
            <a:r>
              <a:rPr lang="cs-CZ" sz="3600" dirty="0" err="1" smtClean="0"/>
              <a:t>watch</a:t>
            </a:r>
            <a:r>
              <a:rPr lang="cs-CZ" sz="3600" dirty="0" smtClean="0"/>
              <a:t> </a:t>
            </a:r>
            <a:r>
              <a:rPr lang="cs-CZ" sz="3600" dirty="0" err="1" smtClean="0"/>
              <a:t>tv</a:t>
            </a:r>
            <a:r>
              <a:rPr lang="cs-CZ" sz="3600" dirty="0" smtClean="0"/>
              <a:t> </a:t>
            </a:r>
            <a:r>
              <a:rPr lang="cs-CZ" sz="3600" dirty="0" err="1" smtClean="0"/>
              <a:t>yesterday</a:t>
            </a:r>
            <a:endParaRPr lang="cs-CZ" sz="3600" dirty="0" smtClean="0"/>
          </a:p>
          <a:p>
            <a:r>
              <a:rPr lang="cs-CZ" sz="3600" b="1" dirty="0" err="1" smtClean="0">
                <a:solidFill>
                  <a:srgbClr val="FF0000"/>
                </a:solidFill>
              </a:rPr>
              <a:t>Did</a:t>
            </a:r>
            <a:r>
              <a:rPr lang="cs-CZ" sz="3600" dirty="0" smtClean="0"/>
              <a:t> </a:t>
            </a:r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watch</a:t>
            </a:r>
            <a:r>
              <a:rPr lang="cs-CZ" sz="3600" dirty="0" smtClean="0"/>
              <a:t> </a:t>
            </a:r>
            <a:r>
              <a:rPr lang="cs-CZ" sz="3600" dirty="0" err="1" smtClean="0"/>
              <a:t>tv</a:t>
            </a:r>
            <a:r>
              <a:rPr lang="cs-CZ" sz="3600" dirty="0" smtClean="0"/>
              <a:t> </a:t>
            </a:r>
            <a:r>
              <a:rPr lang="cs-CZ" sz="3600" dirty="0" err="1" smtClean="0"/>
              <a:t>yesterday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pic>
        <p:nvPicPr>
          <p:cNvPr id="2052" name="Picture 4" descr="VÃ½sledek obrÃ¡zku pro watch 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81" y="1612687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67" y="187694"/>
            <a:ext cx="10364451" cy="1596177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 not </a:t>
            </a:r>
            <a:r>
              <a:rPr lang="cs-CZ" dirty="0" err="1" smtClean="0"/>
              <a:t>walk</a:t>
            </a:r>
            <a:r>
              <a:rPr lang="cs-CZ" dirty="0" smtClean="0"/>
              <a:t> last </a:t>
            </a:r>
            <a:r>
              <a:rPr lang="cs-CZ" dirty="0" err="1" smtClean="0"/>
              <a:t>week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834557" y="2184212"/>
            <a:ext cx="7166357" cy="1255339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err="1" smtClean="0"/>
              <a:t>She</a:t>
            </a:r>
            <a:r>
              <a:rPr lang="cs-CZ" sz="3200" dirty="0" smtClean="0"/>
              <a:t>  </a:t>
            </a:r>
            <a:r>
              <a:rPr lang="cs-CZ" sz="3200" b="1" dirty="0" err="1" smtClean="0">
                <a:solidFill>
                  <a:srgbClr val="FF0000"/>
                </a:solidFill>
              </a:rPr>
              <a:t>didn´t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/>
              <a:t>walk</a:t>
            </a:r>
            <a:r>
              <a:rPr lang="cs-CZ" sz="3200" dirty="0" smtClean="0"/>
              <a:t> last </a:t>
            </a:r>
            <a:r>
              <a:rPr lang="cs-CZ" sz="3200" dirty="0" err="1" smtClean="0"/>
              <a:t>week</a:t>
            </a:r>
            <a:r>
              <a:rPr lang="cs-CZ" sz="3200" dirty="0" smtClean="0"/>
              <a:t>.</a:t>
            </a:r>
          </a:p>
          <a:p>
            <a:r>
              <a:rPr lang="cs-CZ" sz="3200" b="1" dirty="0" err="1" smtClean="0">
                <a:solidFill>
                  <a:srgbClr val="FF0000"/>
                </a:solidFill>
              </a:rPr>
              <a:t>Did</a:t>
            </a:r>
            <a:r>
              <a:rPr lang="cs-CZ" sz="3200" dirty="0" smtClean="0"/>
              <a:t> </a:t>
            </a:r>
            <a:r>
              <a:rPr lang="cs-CZ" sz="3200" dirty="0" err="1" smtClean="0"/>
              <a:t>she</a:t>
            </a:r>
            <a:r>
              <a:rPr lang="cs-CZ" sz="3200" dirty="0" smtClean="0"/>
              <a:t> </a:t>
            </a:r>
            <a:r>
              <a:rPr lang="cs-CZ" sz="3200" dirty="0" err="1" smtClean="0"/>
              <a:t>walk</a:t>
            </a:r>
            <a:r>
              <a:rPr lang="cs-CZ" sz="3200" dirty="0" smtClean="0"/>
              <a:t> last </a:t>
            </a:r>
            <a:r>
              <a:rPr lang="cs-CZ" sz="3200" dirty="0" err="1" smtClean="0"/>
              <a:t>week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pic>
        <p:nvPicPr>
          <p:cNvPr id="3074" name="Picture 2" descr="VÃ½sledek obrÃ¡zku pro she w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" y="1529862"/>
            <a:ext cx="3759294" cy="45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 /not </a:t>
            </a:r>
            <a:r>
              <a:rPr lang="cs-CZ" dirty="0" err="1" smtClean="0"/>
              <a:t>check</a:t>
            </a:r>
            <a:r>
              <a:rPr lang="cs-CZ" dirty="0" smtClean="0"/>
              <a:t>/ his </a:t>
            </a:r>
            <a:r>
              <a:rPr lang="cs-CZ" dirty="0" err="1" smtClean="0"/>
              <a:t>passport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0" y="2771736"/>
            <a:ext cx="6486884" cy="186884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He </a:t>
            </a:r>
            <a:r>
              <a:rPr lang="cs-CZ" sz="3200" b="1" dirty="0" err="1" smtClean="0">
                <a:solidFill>
                  <a:srgbClr val="FF0000"/>
                </a:solidFill>
              </a:rPr>
              <a:t>didn´t</a:t>
            </a:r>
            <a:r>
              <a:rPr lang="cs-CZ" sz="3200" dirty="0" smtClean="0"/>
              <a:t> </a:t>
            </a:r>
            <a:r>
              <a:rPr lang="cs-CZ" sz="3200" dirty="0" err="1" smtClean="0"/>
              <a:t>check</a:t>
            </a:r>
            <a:r>
              <a:rPr lang="cs-CZ" sz="3200" dirty="0" smtClean="0"/>
              <a:t> his </a:t>
            </a:r>
            <a:r>
              <a:rPr lang="cs-CZ" sz="3200" dirty="0" err="1" smtClean="0"/>
              <a:t>passport</a:t>
            </a:r>
            <a:r>
              <a:rPr lang="cs-CZ" sz="3200" dirty="0" smtClean="0"/>
              <a:t>.</a:t>
            </a:r>
          </a:p>
          <a:p>
            <a:r>
              <a:rPr lang="cs-CZ" sz="3200" b="1" dirty="0" err="1" smtClean="0">
                <a:solidFill>
                  <a:srgbClr val="FF0000"/>
                </a:solidFill>
              </a:rPr>
              <a:t>Did</a:t>
            </a:r>
            <a:r>
              <a:rPr lang="cs-CZ" sz="3200" dirty="0" smtClean="0"/>
              <a:t> he </a:t>
            </a:r>
            <a:r>
              <a:rPr lang="cs-CZ" sz="3200" dirty="0" err="1" smtClean="0"/>
              <a:t>check</a:t>
            </a:r>
            <a:r>
              <a:rPr lang="cs-CZ" sz="3200" dirty="0" smtClean="0"/>
              <a:t> his </a:t>
            </a:r>
            <a:r>
              <a:rPr lang="cs-CZ" sz="3200" dirty="0" err="1" smtClean="0"/>
              <a:t>passport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pic>
        <p:nvPicPr>
          <p:cNvPr id="5122" name="Picture 2" descr="VÃ½sledek obrÃ¡zku pro check a pas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" y="1706201"/>
            <a:ext cx="5903392" cy="40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9969" y="268139"/>
            <a:ext cx="9187354" cy="1210283"/>
          </a:xfrm>
        </p:spPr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/ not </a:t>
            </a:r>
            <a:r>
              <a:rPr lang="cs-CZ" dirty="0" err="1" smtClean="0"/>
              <a:t>pick</a:t>
            </a:r>
            <a:r>
              <a:rPr lang="cs-CZ" dirty="0" smtClean="0"/>
              <a:t> up /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suitcase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98120" y="5164837"/>
            <a:ext cx="7273097" cy="1639823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didn´t</a:t>
            </a:r>
            <a:r>
              <a:rPr lang="cs-CZ" sz="3600" dirty="0" smtClean="0"/>
              <a:t> </a:t>
            </a:r>
            <a:r>
              <a:rPr lang="cs-CZ" sz="3600" dirty="0" err="1" smtClean="0"/>
              <a:t>pick</a:t>
            </a:r>
            <a:r>
              <a:rPr lang="cs-CZ" sz="3600" dirty="0" smtClean="0"/>
              <a:t> up </a:t>
            </a:r>
            <a:r>
              <a:rPr lang="cs-CZ" sz="3600" dirty="0" err="1" smtClean="0"/>
              <a:t>our</a:t>
            </a:r>
            <a:r>
              <a:rPr lang="cs-CZ" sz="3600" dirty="0" smtClean="0"/>
              <a:t> </a:t>
            </a:r>
            <a:r>
              <a:rPr lang="cs-CZ" sz="3600" dirty="0" err="1" smtClean="0"/>
              <a:t>suitcase</a:t>
            </a:r>
            <a:r>
              <a:rPr lang="cs-CZ" sz="3600" dirty="0" smtClean="0"/>
              <a:t>.</a:t>
            </a:r>
          </a:p>
          <a:p>
            <a:r>
              <a:rPr lang="cs-CZ" sz="3600" b="1" dirty="0" err="1" smtClean="0">
                <a:solidFill>
                  <a:srgbClr val="FF0000"/>
                </a:solidFill>
              </a:rPr>
              <a:t>Did</a:t>
            </a:r>
            <a:r>
              <a:rPr lang="cs-CZ" sz="3600" dirty="0" smtClean="0"/>
              <a:t> </a:t>
            </a:r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dirty="0" err="1" smtClean="0"/>
              <a:t>pick</a:t>
            </a:r>
            <a:r>
              <a:rPr lang="cs-CZ" sz="3600" dirty="0" smtClean="0"/>
              <a:t> up </a:t>
            </a:r>
            <a:r>
              <a:rPr lang="cs-CZ" sz="3600" dirty="0" err="1" smtClean="0"/>
              <a:t>our</a:t>
            </a:r>
            <a:r>
              <a:rPr lang="cs-CZ" sz="3600" dirty="0" smtClean="0"/>
              <a:t> </a:t>
            </a:r>
            <a:r>
              <a:rPr lang="cs-CZ" sz="3600" dirty="0" err="1" smtClean="0"/>
              <a:t>suitcase</a:t>
            </a:r>
            <a:r>
              <a:rPr lang="cs-CZ" sz="3600" dirty="0" smtClean="0"/>
              <a:t>?</a:t>
            </a:r>
          </a:p>
          <a:p>
            <a:endParaRPr lang="cs-CZ" sz="3600" dirty="0"/>
          </a:p>
        </p:txBody>
      </p:sp>
      <p:pic>
        <p:nvPicPr>
          <p:cNvPr id="8194" name="Picture 2" descr="VÃ½sledek obrÃ¡zku pro pick up a suit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9" y="1335202"/>
            <a:ext cx="6689221" cy="37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3" y="153697"/>
            <a:ext cx="10364451" cy="1596177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/not </a:t>
            </a:r>
            <a:r>
              <a:rPr lang="cs-CZ" dirty="0" err="1" smtClean="0"/>
              <a:t>arrive</a:t>
            </a:r>
            <a:r>
              <a:rPr lang="cs-CZ" dirty="0" smtClean="0"/>
              <a:t>/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airoport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49293" y="5138379"/>
            <a:ext cx="6999303" cy="1719621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She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didn´t</a:t>
            </a:r>
            <a:r>
              <a:rPr lang="cs-CZ" sz="3200" dirty="0" smtClean="0"/>
              <a:t> </a:t>
            </a:r>
            <a:r>
              <a:rPr lang="cs-CZ" sz="3200" dirty="0" err="1" smtClean="0"/>
              <a:t>arrive</a:t>
            </a:r>
            <a:r>
              <a:rPr lang="cs-CZ" sz="3200" dirty="0" smtClean="0"/>
              <a:t> </a:t>
            </a:r>
            <a:r>
              <a:rPr lang="cs-CZ" sz="3200" dirty="0" err="1" smtClean="0"/>
              <a:t>at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airport</a:t>
            </a:r>
            <a:endParaRPr lang="cs-CZ" sz="3200" dirty="0" smtClean="0"/>
          </a:p>
          <a:p>
            <a:r>
              <a:rPr lang="cs-CZ" sz="3200" b="1" dirty="0" err="1" smtClean="0">
                <a:solidFill>
                  <a:srgbClr val="FF0000"/>
                </a:solidFill>
              </a:rPr>
              <a:t>Did</a:t>
            </a:r>
            <a:r>
              <a:rPr lang="cs-CZ" sz="3200" dirty="0" smtClean="0"/>
              <a:t> </a:t>
            </a:r>
            <a:r>
              <a:rPr lang="cs-CZ" sz="3200" dirty="0" err="1" smtClean="0"/>
              <a:t>she</a:t>
            </a:r>
            <a:r>
              <a:rPr lang="cs-CZ" sz="3200" dirty="0" smtClean="0"/>
              <a:t> </a:t>
            </a:r>
            <a:r>
              <a:rPr lang="cs-CZ" sz="3200" dirty="0" err="1" smtClean="0"/>
              <a:t>arrive</a:t>
            </a:r>
            <a:r>
              <a:rPr lang="cs-CZ" sz="3200" dirty="0" smtClean="0"/>
              <a:t> </a:t>
            </a:r>
            <a:r>
              <a:rPr lang="cs-CZ" sz="3200" dirty="0" err="1" smtClean="0"/>
              <a:t>at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airport</a:t>
            </a:r>
            <a:r>
              <a:rPr lang="cs-CZ" sz="3200" dirty="0"/>
              <a:t>?</a:t>
            </a:r>
          </a:p>
        </p:txBody>
      </p:sp>
      <p:pic>
        <p:nvPicPr>
          <p:cNvPr id="4098" name="Picture 2" descr="VÃ½sledek obrÃ¡zku pro arrive at the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93" y="1382934"/>
            <a:ext cx="6231868" cy="35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87" y="77809"/>
            <a:ext cx="10364451" cy="1596177"/>
          </a:xfrm>
        </p:spPr>
        <p:txBody>
          <a:bodyPr/>
          <a:lstStyle/>
          <a:p>
            <a:r>
              <a:rPr lang="cs-CZ" dirty="0" err="1" smtClean="0"/>
              <a:t>They</a:t>
            </a:r>
            <a:r>
              <a:rPr lang="cs-CZ" dirty="0" smtClean="0"/>
              <a:t> / not </a:t>
            </a:r>
            <a:r>
              <a:rPr lang="cs-CZ" dirty="0" err="1" smtClean="0"/>
              <a:t>wait</a:t>
            </a:r>
            <a:r>
              <a:rPr lang="cs-CZ" dirty="0" smtClean="0"/>
              <a:t> /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train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945612" y="1807912"/>
            <a:ext cx="5991228" cy="2367847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They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didn´t</a:t>
            </a:r>
            <a:r>
              <a:rPr lang="cs-CZ" sz="3200" dirty="0" smtClean="0"/>
              <a:t> </a:t>
            </a:r>
            <a:r>
              <a:rPr lang="cs-CZ" sz="3200" dirty="0" err="1" smtClean="0"/>
              <a:t>wait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train</a:t>
            </a:r>
            <a:r>
              <a:rPr lang="cs-CZ" sz="3200" dirty="0" smtClean="0"/>
              <a:t>.</a:t>
            </a:r>
          </a:p>
          <a:p>
            <a:r>
              <a:rPr lang="cs-CZ" sz="3200" b="1" dirty="0" err="1" smtClean="0">
                <a:solidFill>
                  <a:srgbClr val="FF0000"/>
                </a:solidFill>
              </a:rPr>
              <a:t>Did</a:t>
            </a:r>
            <a:r>
              <a:rPr lang="cs-CZ" sz="3200" dirty="0" smtClean="0"/>
              <a:t> </a:t>
            </a:r>
            <a:r>
              <a:rPr lang="cs-CZ" sz="3200" dirty="0" err="1" smtClean="0"/>
              <a:t>they</a:t>
            </a:r>
            <a:r>
              <a:rPr lang="cs-CZ" sz="3200" dirty="0" smtClean="0"/>
              <a:t> </a:t>
            </a:r>
            <a:r>
              <a:rPr lang="cs-CZ" sz="3200" dirty="0" err="1" smtClean="0"/>
              <a:t>wait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train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pic>
        <p:nvPicPr>
          <p:cNvPr id="6146" name="Picture 2" descr="VÃ½sledek obrÃ¡zku pro wait for a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" y="2009927"/>
            <a:ext cx="5917810" cy="39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2000" y="165590"/>
            <a:ext cx="8238771" cy="629169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/ not open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982000" y="794758"/>
            <a:ext cx="9036520" cy="1748415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didn´t</a:t>
            </a:r>
            <a:r>
              <a:rPr lang="cs-CZ" sz="3600" dirty="0" smtClean="0"/>
              <a:t> open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window</a:t>
            </a:r>
            <a:r>
              <a:rPr lang="cs-CZ" sz="3600" dirty="0" smtClean="0"/>
              <a:t>.</a:t>
            </a:r>
          </a:p>
          <a:p>
            <a:r>
              <a:rPr lang="cs-CZ" sz="3600" b="1" dirty="0" err="1" smtClean="0">
                <a:solidFill>
                  <a:srgbClr val="FF0000"/>
                </a:solidFill>
              </a:rPr>
              <a:t>Did</a:t>
            </a:r>
            <a:r>
              <a:rPr lang="cs-CZ" sz="3600" dirty="0" smtClean="0"/>
              <a:t> </a:t>
            </a:r>
            <a:r>
              <a:rPr lang="cs-CZ" sz="3600" dirty="0" err="1" smtClean="0"/>
              <a:t>she</a:t>
            </a:r>
            <a:r>
              <a:rPr lang="cs-CZ" sz="3600" dirty="0" smtClean="0"/>
              <a:t> open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window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pic>
        <p:nvPicPr>
          <p:cNvPr id="7170" name="Picture 2" descr="VÃ½sledek obrÃ¡zku pro open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4"/>
            <a:ext cx="69056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1551</TotalTime>
  <Words>283</Words>
  <Application>Microsoft Office PowerPoint</Application>
  <PresentationFormat>Širokoúhlá obrazovka</PresentationFormat>
  <Paragraphs>55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Kapka</vt:lpstr>
      <vt:lpstr>Minulý čas pravidelných sloves – záporné věty a otázky</vt:lpstr>
      <vt:lpstr>                       +        sloveso+ ED                         -         didn´t + sloveso                         ?        Did + sloveso</vt:lpstr>
      <vt:lpstr>she / not watch TV yesterday ?</vt:lpstr>
      <vt:lpstr>She / not walk last week ?</vt:lpstr>
      <vt:lpstr>He /not check/ his passport ?</vt:lpstr>
      <vt:lpstr>We / not pick up /our suitcase ?</vt:lpstr>
      <vt:lpstr>She/not arrive/ at the airoport ?</vt:lpstr>
      <vt:lpstr>They / not wait / for the train ?</vt:lpstr>
      <vt:lpstr>She / not open the window ?</vt:lpstr>
      <vt:lpstr>She/not grab the trolley ?</vt:lpstr>
      <vt:lpstr>She / not travel to Italy ?</vt:lpstr>
      <vt:lpstr>they / not try the caravan ?</vt:lpstr>
      <vt:lpstr>They / not study at school ?</vt:lpstr>
      <vt:lpstr>He / not play with toys ?</vt:lpstr>
      <vt:lpstr>Game: find someone who…. A: did you travel to Italy last holidays? B: yes, I did. (a: writes his or her name) a: did you wait for the bus this morning? B: no, i didn´t. (a: has to find someone else)  </vt:lpstr>
      <vt:lpstr>song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Minulý čas pravidelných sloves – kladné věty</dc:title>
  <dc:creator>Mgr. Alena Mikulecká</dc:creator>
  <cp:lastModifiedBy>ucitel_ch@outlook.cz</cp:lastModifiedBy>
  <cp:revision>14</cp:revision>
  <dcterms:created xsi:type="dcterms:W3CDTF">2019-01-08T07:41:52Z</dcterms:created>
  <dcterms:modified xsi:type="dcterms:W3CDTF">2023-12-25T19:11:46Z</dcterms:modified>
</cp:coreProperties>
</file>