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65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62" d="100"/>
          <a:sy n="62" d="100"/>
        </p:scale>
        <p:origin x="854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9. 1. 2019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9. 1. 2019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95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9. 1. 2019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cs-CZ" dirty="0" smtClean="0"/>
              <a:t>Nepravidelná slovesa</a:t>
            </a:r>
            <a:br>
              <a:rPr lang="cs-CZ" dirty="0" smtClean="0"/>
            </a:br>
            <a:r>
              <a:rPr lang="cs-CZ" dirty="0" smtClean="0"/>
              <a:t>6. ročník</a:t>
            </a:r>
            <a:br>
              <a:rPr lang="cs-CZ" dirty="0" smtClean="0"/>
            </a:br>
            <a:r>
              <a:rPr lang="cs-CZ" dirty="0" smtClean="0"/>
              <a:t>1. část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cs-CZ" dirty="0" smtClean="0"/>
              <a:t>Mgr. Alena Mikulecká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1124744"/>
            <a:ext cx="10081120" cy="525658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I ______________(</a:t>
            </a:r>
            <a:r>
              <a:rPr lang="cs-CZ" sz="4000" dirty="0" err="1" smtClean="0"/>
              <a:t>leave</a:t>
            </a:r>
            <a:r>
              <a:rPr lang="cs-CZ" sz="4000" dirty="0" smtClean="0"/>
              <a:t>)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airport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He_____________(</a:t>
            </a:r>
            <a:r>
              <a:rPr lang="cs-CZ" sz="4000" dirty="0" err="1" smtClean="0"/>
              <a:t>break</a:t>
            </a:r>
            <a:r>
              <a:rPr lang="cs-CZ" sz="4000" dirty="0" smtClean="0"/>
              <a:t>) his leg.</a:t>
            </a:r>
          </a:p>
          <a:p>
            <a:r>
              <a:rPr lang="cs-CZ" sz="4000" dirty="0" err="1" smtClean="0"/>
              <a:t>She</a:t>
            </a:r>
            <a:r>
              <a:rPr lang="cs-CZ" sz="4000" dirty="0" smtClean="0"/>
              <a:t> _______________(</a:t>
            </a:r>
            <a:r>
              <a:rPr lang="cs-CZ" sz="4000" dirty="0" err="1" smtClean="0"/>
              <a:t>forget</a:t>
            </a:r>
            <a:r>
              <a:rPr lang="cs-CZ" sz="4000" dirty="0" smtClean="0"/>
              <a:t>) her </a:t>
            </a:r>
            <a:r>
              <a:rPr lang="cs-CZ" sz="4000" dirty="0" err="1" smtClean="0"/>
              <a:t>wallet</a:t>
            </a:r>
            <a:r>
              <a:rPr lang="cs-CZ" sz="4000" dirty="0" smtClean="0"/>
              <a:t>.</a:t>
            </a:r>
          </a:p>
          <a:p>
            <a:r>
              <a:rPr lang="cs-CZ" sz="4000" dirty="0" err="1" smtClean="0"/>
              <a:t>They</a:t>
            </a:r>
            <a:r>
              <a:rPr lang="cs-CZ" sz="4000" dirty="0" smtClean="0"/>
              <a:t>______________(</a:t>
            </a:r>
            <a:r>
              <a:rPr lang="cs-CZ" sz="4000" dirty="0" err="1" smtClean="0"/>
              <a:t>steal</a:t>
            </a:r>
            <a:r>
              <a:rPr lang="cs-CZ" sz="4000" dirty="0" smtClean="0"/>
              <a:t>)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bag</a:t>
            </a:r>
            <a:r>
              <a:rPr lang="cs-CZ" sz="4000" dirty="0" smtClean="0"/>
              <a:t>.</a:t>
            </a:r>
          </a:p>
          <a:p>
            <a:r>
              <a:rPr lang="cs-CZ" sz="4000" dirty="0" err="1" smtClean="0"/>
              <a:t>We</a:t>
            </a:r>
            <a:r>
              <a:rPr lang="cs-CZ" sz="4000" dirty="0" smtClean="0"/>
              <a:t>________________(</a:t>
            </a:r>
            <a:r>
              <a:rPr lang="cs-CZ" sz="4000" dirty="0" err="1" smtClean="0"/>
              <a:t>eat</a:t>
            </a:r>
            <a:r>
              <a:rPr lang="cs-CZ" sz="4000" dirty="0" smtClean="0"/>
              <a:t>) pizza.</a:t>
            </a:r>
          </a:p>
          <a:p>
            <a:r>
              <a:rPr lang="cs-CZ" sz="4000" dirty="0" err="1" smtClean="0"/>
              <a:t>You</a:t>
            </a:r>
            <a:r>
              <a:rPr lang="cs-CZ" sz="4000" dirty="0" smtClean="0"/>
              <a:t>________________(</a:t>
            </a:r>
            <a:r>
              <a:rPr lang="cs-CZ" sz="4000" dirty="0" err="1" smtClean="0"/>
              <a:t>have</a:t>
            </a:r>
            <a:r>
              <a:rPr lang="cs-CZ" sz="4000" dirty="0" smtClean="0"/>
              <a:t>) </a:t>
            </a:r>
            <a:r>
              <a:rPr lang="cs-CZ" sz="4000" dirty="0" err="1" smtClean="0"/>
              <a:t>your</a:t>
            </a:r>
            <a:r>
              <a:rPr lang="cs-CZ" sz="4000" dirty="0" smtClean="0"/>
              <a:t> </a:t>
            </a:r>
            <a:r>
              <a:rPr lang="cs-CZ" sz="4000" dirty="0" err="1" smtClean="0"/>
              <a:t>book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I_______________(</a:t>
            </a:r>
            <a:r>
              <a:rPr lang="cs-CZ" sz="4000" dirty="0" err="1" smtClean="0"/>
              <a:t>be</a:t>
            </a:r>
            <a:r>
              <a:rPr lang="cs-CZ" sz="4000" dirty="0" smtClean="0"/>
              <a:t>) </a:t>
            </a:r>
            <a:r>
              <a:rPr lang="cs-CZ" sz="4000" dirty="0" err="1" smtClean="0"/>
              <a:t>at</a:t>
            </a:r>
            <a:r>
              <a:rPr lang="cs-CZ" sz="4000" dirty="0" smtClean="0"/>
              <a:t> </a:t>
            </a:r>
            <a:r>
              <a:rPr lang="cs-CZ" sz="4000" dirty="0" err="1" smtClean="0"/>
              <a:t>home</a:t>
            </a:r>
            <a:r>
              <a:rPr lang="cs-CZ" sz="4000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8357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….?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2" y="1676400"/>
            <a:ext cx="10129191" cy="4920952"/>
          </a:xfrm>
        </p:spPr>
        <p:txBody>
          <a:bodyPr/>
          <a:lstStyle/>
          <a:p>
            <a:r>
              <a:rPr lang="cs-CZ" dirty="0" smtClean="0"/>
              <a:t>odešel z letiště?</a:t>
            </a:r>
          </a:p>
          <a:p>
            <a:r>
              <a:rPr lang="cs-CZ" dirty="0" smtClean="0"/>
              <a:t>zlomil ruku?</a:t>
            </a:r>
          </a:p>
          <a:p>
            <a:r>
              <a:rPr lang="cs-CZ" dirty="0" smtClean="0"/>
              <a:t>zapomněl knihu?</a:t>
            </a:r>
          </a:p>
          <a:p>
            <a:r>
              <a:rPr lang="cs-CZ" dirty="0" smtClean="0"/>
              <a:t>ukradl tužku?</a:t>
            </a:r>
          </a:p>
          <a:p>
            <a:r>
              <a:rPr lang="cs-CZ" dirty="0" smtClean="0"/>
              <a:t>jedl pizzu?</a:t>
            </a:r>
          </a:p>
          <a:p>
            <a:r>
              <a:rPr lang="cs-CZ" dirty="0" smtClean="0"/>
              <a:t>šel domů?</a:t>
            </a:r>
          </a:p>
          <a:p>
            <a:r>
              <a:rPr lang="cs-CZ" dirty="0" smtClean="0"/>
              <a:t>měl bratra?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75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620688"/>
            <a:ext cx="9913169" cy="5551512"/>
          </a:xfrm>
        </p:spPr>
        <p:txBody>
          <a:bodyPr>
            <a:noAutofit/>
          </a:bodyPr>
          <a:lstStyle/>
          <a:p>
            <a:r>
              <a:rPr lang="cs-CZ" sz="3600" dirty="0" smtClean="0"/>
              <a:t>Odešel jsem ze školy.</a:t>
            </a:r>
          </a:p>
          <a:p>
            <a:r>
              <a:rPr lang="cs-CZ" sz="3600" dirty="0" smtClean="0"/>
              <a:t>Zlomil jsem si tužku.</a:t>
            </a:r>
          </a:p>
          <a:p>
            <a:r>
              <a:rPr lang="cs-CZ" sz="3600" dirty="0" smtClean="0"/>
              <a:t>Zapomněl jsem domácí úkol.</a:t>
            </a:r>
          </a:p>
          <a:p>
            <a:r>
              <a:rPr lang="cs-CZ" sz="3600" dirty="0" smtClean="0"/>
              <a:t>On ukradl tašku.</a:t>
            </a:r>
          </a:p>
          <a:p>
            <a:r>
              <a:rPr lang="cs-CZ" sz="3600" dirty="0" smtClean="0"/>
              <a:t>Jedli jsme špagety.</a:t>
            </a:r>
          </a:p>
          <a:p>
            <a:r>
              <a:rPr lang="cs-CZ" sz="3600" dirty="0" smtClean="0"/>
              <a:t>Oni šli domů.</a:t>
            </a:r>
          </a:p>
          <a:p>
            <a:r>
              <a:rPr lang="cs-CZ" sz="3600" dirty="0" smtClean="0"/>
              <a:t>Oni měli zelené auto.</a:t>
            </a:r>
          </a:p>
          <a:p>
            <a:r>
              <a:rPr lang="cs-CZ" sz="3600" dirty="0" smtClean="0"/>
              <a:t>My jsme byli ve škole. </a:t>
            </a:r>
          </a:p>
          <a:p>
            <a:r>
              <a:rPr lang="cs-CZ" sz="3600" dirty="0" smtClean="0"/>
              <a:t>Já jsem byl doma.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6476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20688"/>
            <a:ext cx="9601200" cy="555151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leave</a:t>
            </a:r>
            <a:endParaRPr lang="cs-CZ" sz="3600" dirty="0" smtClean="0"/>
          </a:p>
          <a:p>
            <a:r>
              <a:rPr lang="cs-CZ" sz="3600" dirty="0" err="1" smtClean="0"/>
              <a:t>break</a:t>
            </a:r>
            <a:endParaRPr lang="cs-CZ" sz="3600" dirty="0" smtClean="0"/>
          </a:p>
          <a:p>
            <a:r>
              <a:rPr lang="cs-CZ" sz="3600" dirty="0" err="1" smtClean="0"/>
              <a:t>forget</a:t>
            </a:r>
            <a:endParaRPr lang="cs-CZ" sz="3600" dirty="0" smtClean="0"/>
          </a:p>
          <a:p>
            <a:r>
              <a:rPr lang="cs-CZ" sz="3600" dirty="0" err="1" smtClean="0"/>
              <a:t>steal</a:t>
            </a:r>
            <a:endParaRPr lang="cs-CZ" sz="3600" dirty="0" smtClean="0"/>
          </a:p>
          <a:p>
            <a:r>
              <a:rPr lang="cs-CZ" sz="3600" dirty="0" err="1" smtClean="0"/>
              <a:t>eat</a:t>
            </a:r>
            <a:endParaRPr lang="cs-CZ" sz="3600" dirty="0" smtClean="0"/>
          </a:p>
          <a:p>
            <a:r>
              <a:rPr lang="cs-CZ" sz="3600" dirty="0" smtClean="0"/>
              <a:t>go</a:t>
            </a:r>
          </a:p>
          <a:p>
            <a:r>
              <a:rPr lang="cs-CZ" sz="3600" dirty="0" err="1" smtClean="0"/>
              <a:t>have</a:t>
            </a:r>
            <a:endParaRPr lang="cs-CZ" sz="3600" dirty="0" smtClean="0"/>
          </a:p>
          <a:p>
            <a:r>
              <a:rPr lang="cs-CZ" sz="3600" dirty="0" err="1" smtClean="0"/>
              <a:t>be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671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Odejít, opustit, nechat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3" y="1676400"/>
            <a:ext cx="5088631" cy="1608584"/>
          </a:xfrm>
        </p:spPr>
        <p:txBody>
          <a:bodyPr rtlCol="0"/>
          <a:lstStyle/>
          <a:p>
            <a:pPr rtl="0"/>
            <a:r>
              <a:rPr lang="cs-CZ" dirty="0" err="1" smtClean="0"/>
              <a:t>Leave</a:t>
            </a:r>
            <a:endParaRPr lang="cs-CZ" dirty="0" smtClean="0"/>
          </a:p>
          <a:p>
            <a:pPr rtl="0"/>
            <a:r>
              <a:rPr lang="cs-CZ" dirty="0" err="1" smtClean="0"/>
              <a:t>Left</a:t>
            </a:r>
            <a:endParaRPr lang="cs-CZ" dirty="0" smtClean="0"/>
          </a:p>
          <a:p>
            <a:pPr rtl="0"/>
            <a:r>
              <a:rPr lang="cs-CZ" dirty="0" err="1" smtClean="0"/>
              <a:t>Left</a:t>
            </a:r>
            <a:endParaRPr lang="cs-CZ" dirty="0" smtClean="0"/>
          </a:p>
          <a:p>
            <a:pPr rtl="0"/>
            <a:endParaRPr lang="cs-CZ" dirty="0"/>
          </a:p>
        </p:txBody>
      </p:sp>
      <p:pic>
        <p:nvPicPr>
          <p:cNvPr id="1026" name="Picture 2" descr="VÃ½sledek obrÃ¡zku pro leave the air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63" y="1676400"/>
            <a:ext cx="6678946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73932" y="5085184"/>
            <a:ext cx="892899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left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airport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leave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airport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leave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airport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Zlomit, rozbít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2208311" cy="1680592"/>
          </a:xfrm>
        </p:spPr>
        <p:txBody>
          <a:bodyPr/>
          <a:lstStyle/>
          <a:p>
            <a:r>
              <a:rPr lang="cs-CZ" dirty="0" err="1" smtClean="0"/>
              <a:t>Break</a:t>
            </a:r>
            <a:endParaRPr lang="cs-CZ" dirty="0" smtClean="0"/>
          </a:p>
          <a:p>
            <a:r>
              <a:rPr lang="cs-CZ" dirty="0" err="1" smtClean="0"/>
              <a:t>Broke</a:t>
            </a:r>
            <a:endParaRPr lang="cs-CZ" dirty="0" smtClean="0"/>
          </a:p>
          <a:p>
            <a:r>
              <a:rPr lang="cs-CZ" dirty="0" err="1" smtClean="0"/>
              <a:t>broken</a:t>
            </a:r>
            <a:endParaRPr lang="cs-CZ" dirty="0"/>
          </a:p>
        </p:txBody>
      </p:sp>
      <p:pic>
        <p:nvPicPr>
          <p:cNvPr id="2050" name="Picture 2" descr="VÃ½sledek obrÃ¡zku pro break your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952500"/>
            <a:ext cx="4742160" cy="35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48094" y="5157192"/>
            <a:ext cx="895077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broke</a:t>
            </a:r>
            <a:r>
              <a:rPr lang="cs-CZ" sz="2800" dirty="0" smtClean="0"/>
              <a:t> my </a:t>
            </a:r>
            <a:r>
              <a:rPr lang="cs-CZ" sz="2800" dirty="0" err="1" smtClean="0"/>
              <a:t>heart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break</a:t>
            </a:r>
            <a:r>
              <a:rPr lang="cs-CZ" sz="2800" dirty="0" smtClean="0"/>
              <a:t> my </a:t>
            </a:r>
            <a:r>
              <a:rPr lang="cs-CZ" sz="2800" dirty="0" err="1" smtClean="0"/>
              <a:t>heart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break</a:t>
            </a:r>
            <a:r>
              <a:rPr lang="cs-CZ" sz="2800" dirty="0" smtClean="0"/>
              <a:t> my </a:t>
            </a:r>
            <a:r>
              <a:rPr lang="cs-CZ" sz="2800" dirty="0" err="1" smtClean="0"/>
              <a:t>heart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zapomenout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2352327" cy="1896616"/>
          </a:xfrm>
        </p:spPr>
        <p:txBody>
          <a:bodyPr/>
          <a:lstStyle/>
          <a:p>
            <a:r>
              <a:rPr lang="cs-CZ" dirty="0" err="1" smtClean="0"/>
              <a:t>Forgot</a:t>
            </a:r>
            <a:endParaRPr lang="cs-CZ" dirty="0" smtClean="0"/>
          </a:p>
          <a:p>
            <a:r>
              <a:rPr lang="cs-CZ" dirty="0" err="1" smtClean="0"/>
              <a:t>Forget</a:t>
            </a:r>
            <a:endParaRPr lang="cs-CZ" dirty="0" smtClean="0"/>
          </a:p>
          <a:p>
            <a:r>
              <a:rPr lang="cs-CZ" dirty="0" err="1" smtClean="0"/>
              <a:t>Forgotten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VÃ½sledek obrÃ¡zku pro forget your w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952500"/>
            <a:ext cx="6096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13892" y="5373216"/>
            <a:ext cx="6696744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forgot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forget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forget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15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ukrást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1848271" cy="1968624"/>
          </a:xfrm>
        </p:spPr>
        <p:txBody>
          <a:bodyPr/>
          <a:lstStyle/>
          <a:p>
            <a:r>
              <a:rPr lang="cs-CZ" dirty="0" err="1" smtClean="0"/>
              <a:t>Steal</a:t>
            </a:r>
            <a:endParaRPr lang="cs-CZ" dirty="0" smtClean="0"/>
          </a:p>
          <a:p>
            <a:r>
              <a:rPr lang="cs-CZ" dirty="0" smtClean="0"/>
              <a:t>Stole</a:t>
            </a:r>
          </a:p>
          <a:p>
            <a:r>
              <a:rPr lang="cs-CZ" dirty="0" smtClean="0"/>
              <a:t>stolen</a:t>
            </a:r>
            <a:endParaRPr lang="cs-CZ" dirty="0"/>
          </a:p>
        </p:txBody>
      </p:sp>
      <p:pic>
        <p:nvPicPr>
          <p:cNvPr id="4098" name="Picture 2" descr="VÃ½sledek obrÃ¡zku pro steal your 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399974"/>
            <a:ext cx="7169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17948" y="4797152"/>
            <a:ext cx="640871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err="1" smtClean="0"/>
              <a:t>Someone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stole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err="1" smtClean="0"/>
              <a:t>Someone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steal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someone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steal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wallet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01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1992287" cy="1536576"/>
          </a:xfrm>
        </p:spPr>
        <p:txBody>
          <a:bodyPr/>
          <a:lstStyle/>
          <a:p>
            <a:r>
              <a:rPr lang="cs-CZ" dirty="0" err="1" smtClean="0"/>
              <a:t>Eat</a:t>
            </a:r>
            <a:endParaRPr lang="cs-CZ" dirty="0" smtClean="0"/>
          </a:p>
          <a:p>
            <a:r>
              <a:rPr lang="cs-CZ" dirty="0" err="1" smtClean="0"/>
              <a:t>Ate</a:t>
            </a:r>
            <a:endParaRPr lang="cs-CZ" dirty="0" smtClean="0"/>
          </a:p>
          <a:p>
            <a:r>
              <a:rPr lang="cs-CZ" dirty="0" err="1" smtClean="0"/>
              <a:t>Eaten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VÃ½sledek obrÃ¡zku pro eat 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388992"/>
            <a:ext cx="6408712" cy="45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93813" y="5445224"/>
            <a:ext cx="912107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smtClean="0"/>
              <a:t>He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ate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pizza </a:t>
            </a:r>
            <a:r>
              <a:rPr lang="cs-CZ" sz="2800" dirty="0" err="1" smtClean="0"/>
              <a:t>yesterday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smtClean="0"/>
              <a:t>He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eat</a:t>
            </a:r>
            <a:r>
              <a:rPr lang="cs-CZ" sz="2800" dirty="0" smtClean="0"/>
              <a:t> pizza </a:t>
            </a:r>
            <a:r>
              <a:rPr lang="cs-CZ" sz="2800" dirty="0" err="1" smtClean="0"/>
              <a:t>yesterday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he </a:t>
            </a:r>
            <a:r>
              <a:rPr lang="cs-CZ" sz="2800" b="1" dirty="0" err="1" smtClean="0">
                <a:solidFill>
                  <a:srgbClr val="00B0F0"/>
                </a:solidFill>
              </a:rPr>
              <a:t>eat</a:t>
            </a:r>
            <a:r>
              <a:rPr lang="cs-CZ" sz="2800" dirty="0" smtClean="0"/>
              <a:t> pizza </a:t>
            </a:r>
            <a:r>
              <a:rPr lang="cs-CZ" sz="2800" dirty="0" err="1" smtClean="0"/>
              <a:t>yesterday</a:t>
            </a:r>
            <a:r>
              <a:rPr lang="cs-CZ" sz="2800" dirty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115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Jít, chodit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1848271" cy="1608584"/>
          </a:xfrm>
        </p:spPr>
        <p:txBody>
          <a:bodyPr/>
          <a:lstStyle/>
          <a:p>
            <a:r>
              <a:rPr lang="cs-CZ" dirty="0" smtClean="0"/>
              <a:t>Go</a:t>
            </a:r>
          </a:p>
          <a:p>
            <a:r>
              <a:rPr lang="cs-CZ" dirty="0" err="1" smtClean="0"/>
              <a:t>Went</a:t>
            </a:r>
            <a:endParaRPr lang="cs-CZ" dirty="0" smtClean="0"/>
          </a:p>
          <a:p>
            <a:r>
              <a:rPr lang="cs-CZ" dirty="0" err="1" smtClean="0"/>
              <a:t>Gone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VÃ½sledek obrÃ¡zku pro go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352062"/>
            <a:ext cx="7448328" cy="42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93813" y="5013176"/>
            <a:ext cx="825698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went</a:t>
            </a:r>
            <a:r>
              <a:rPr lang="cs-CZ" sz="2800" b="1" dirty="0" smtClean="0"/>
              <a:t> </a:t>
            </a:r>
            <a:r>
              <a:rPr lang="cs-CZ" sz="2800" dirty="0" err="1" smtClean="0"/>
              <a:t>home</a:t>
            </a:r>
            <a:r>
              <a:rPr lang="cs-CZ" sz="2800" dirty="0" smtClean="0"/>
              <a:t> </a:t>
            </a:r>
            <a:r>
              <a:rPr lang="cs-CZ" sz="2800" dirty="0" err="1" smtClean="0"/>
              <a:t>yesterday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B0F0"/>
                </a:solidFill>
              </a:rPr>
              <a:t>go</a:t>
            </a:r>
            <a:r>
              <a:rPr lang="cs-CZ" sz="2800" dirty="0" smtClean="0"/>
              <a:t> </a:t>
            </a:r>
            <a:r>
              <a:rPr lang="cs-CZ" sz="2800" dirty="0" err="1" smtClean="0"/>
              <a:t>home</a:t>
            </a:r>
            <a:r>
              <a:rPr lang="cs-CZ" sz="2800" dirty="0" smtClean="0"/>
              <a:t> </a:t>
            </a:r>
            <a:r>
              <a:rPr lang="cs-CZ" sz="2800" dirty="0" err="1" smtClean="0"/>
              <a:t>yesterday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B0F0"/>
                </a:solidFill>
              </a:rPr>
              <a:t>go</a:t>
            </a:r>
            <a:r>
              <a:rPr lang="cs-CZ" sz="2800" dirty="0" smtClean="0"/>
              <a:t> </a:t>
            </a:r>
            <a:r>
              <a:rPr lang="cs-CZ" sz="2800" dirty="0" err="1" smtClean="0"/>
              <a:t>home</a:t>
            </a:r>
            <a:r>
              <a:rPr lang="cs-CZ" sz="2800" dirty="0" smtClean="0"/>
              <a:t> </a:t>
            </a:r>
            <a:r>
              <a:rPr lang="cs-CZ" sz="2800" dirty="0" err="1" smtClean="0"/>
              <a:t>yesterday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015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1488231" cy="1824608"/>
          </a:xfrm>
        </p:spPr>
        <p:txBody>
          <a:bodyPr/>
          <a:lstStyle/>
          <a:p>
            <a:r>
              <a:rPr lang="cs-CZ" dirty="0" err="1" smtClean="0"/>
              <a:t>Have</a:t>
            </a:r>
            <a:endParaRPr lang="cs-CZ" dirty="0" smtClean="0"/>
          </a:p>
          <a:p>
            <a:r>
              <a:rPr lang="cs-CZ" dirty="0" smtClean="0"/>
              <a:t>Had</a:t>
            </a:r>
          </a:p>
          <a:p>
            <a:r>
              <a:rPr lang="cs-CZ" dirty="0" smtClean="0"/>
              <a:t>Had</a:t>
            </a:r>
          </a:p>
          <a:p>
            <a:endParaRPr lang="cs-CZ" dirty="0"/>
          </a:p>
        </p:txBody>
      </p:sp>
      <p:pic>
        <p:nvPicPr>
          <p:cNvPr id="7170" name="Picture 2" descr="VÃ½sledek obrÃ¡zku pro have good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692695"/>
            <a:ext cx="4461431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58108" y="4941168"/>
            <a:ext cx="669674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smtClean="0">
                <a:solidFill>
                  <a:srgbClr val="FF0000"/>
                </a:solidFill>
              </a:rPr>
              <a:t>had</a:t>
            </a:r>
            <a:r>
              <a:rPr lang="cs-CZ" sz="2800" dirty="0" smtClean="0"/>
              <a:t>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marks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marks</a:t>
            </a:r>
            <a:r>
              <a:rPr lang="cs-CZ" sz="28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marks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519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být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2280319" cy="254468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were</a:t>
            </a:r>
            <a:endParaRPr lang="cs-CZ" dirty="0" smtClean="0"/>
          </a:p>
          <a:p>
            <a:r>
              <a:rPr lang="cs-CZ" dirty="0" err="1" smtClean="0"/>
              <a:t>been</a:t>
            </a:r>
            <a:endParaRPr lang="cs-CZ" dirty="0"/>
          </a:p>
        </p:txBody>
      </p:sp>
      <p:pic>
        <p:nvPicPr>
          <p:cNvPr id="8194" name="Picture 2" descr="VÃ½sledek obrÃ¡zku pro being 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620688"/>
            <a:ext cx="6314757" cy="39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56041" y="4807099"/>
            <a:ext cx="82809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was</a:t>
            </a:r>
            <a:r>
              <a:rPr lang="cs-CZ" sz="2800" dirty="0" smtClean="0"/>
              <a:t> a </a:t>
            </a:r>
            <a:r>
              <a:rPr lang="cs-CZ" sz="2800" dirty="0" err="1" smtClean="0"/>
              <a:t>good</a:t>
            </a:r>
            <a:r>
              <a:rPr lang="cs-CZ" sz="2800" dirty="0" smtClean="0"/>
              <a:t> girl.		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were</a:t>
            </a:r>
            <a:r>
              <a:rPr lang="cs-CZ" sz="2800" dirty="0" smtClean="0"/>
              <a:t> a </a:t>
            </a:r>
            <a:r>
              <a:rPr lang="cs-CZ" sz="2800" dirty="0" err="1" smtClean="0"/>
              <a:t>bad</a:t>
            </a:r>
            <a:r>
              <a:rPr lang="cs-CZ" sz="2800" dirty="0" smtClean="0"/>
              <a:t> boy.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wasn´t</a:t>
            </a:r>
            <a:r>
              <a:rPr lang="cs-CZ" sz="2800" dirty="0" smtClean="0"/>
              <a:t> a </a:t>
            </a:r>
            <a:r>
              <a:rPr lang="cs-CZ" sz="2800" dirty="0" err="1" smtClean="0"/>
              <a:t>good</a:t>
            </a:r>
            <a:r>
              <a:rPr lang="cs-CZ" sz="2800" dirty="0" smtClean="0"/>
              <a:t> girl.	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weren´t</a:t>
            </a:r>
            <a:r>
              <a:rPr lang="cs-CZ" sz="2800" dirty="0" smtClean="0"/>
              <a:t> a </a:t>
            </a:r>
            <a:r>
              <a:rPr lang="cs-CZ" sz="2800" dirty="0" err="1" smtClean="0"/>
              <a:t>bad</a:t>
            </a:r>
            <a:r>
              <a:rPr lang="cs-CZ" sz="2800" dirty="0" smtClean="0"/>
              <a:t> boy.</a:t>
            </a:r>
          </a:p>
          <a:p>
            <a:pPr>
              <a:lnSpc>
                <a:spcPct val="9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Was</a:t>
            </a:r>
            <a:r>
              <a:rPr lang="cs-CZ" sz="2800" dirty="0" smtClean="0"/>
              <a:t> I a </a:t>
            </a:r>
            <a:r>
              <a:rPr lang="cs-CZ" sz="2800" dirty="0" err="1" smtClean="0"/>
              <a:t>good</a:t>
            </a:r>
            <a:r>
              <a:rPr lang="cs-CZ" sz="2800" dirty="0" smtClean="0"/>
              <a:t> girl?	</a:t>
            </a:r>
            <a:r>
              <a:rPr lang="cs-CZ" sz="2800" b="1" dirty="0" err="1" smtClean="0">
                <a:solidFill>
                  <a:srgbClr val="FF0000"/>
                </a:solidFill>
              </a:rPr>
              <a:t>Were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a </a:t>
            </a:r>
            <a:r>
              <a:rPr lang="cs-CZ" sz="2800" dirty="0" err="1" smtClean="0"/>
              <a:t>bad</a:t>
            </a:r>
            <a:r>
              <a:rPr lang="cs-CZ" sz="2800" dirty="0" smtClean="0"/>
              <a:t> boy?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877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38</TotalTime>
  <Words>300</Words>
  <Application>Microsoft Office PowerPoint</Application>
  <PresentationFormat>Vlastní</PresentationFormat>
  <Paragraphs>94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Euphemia</vt:lpstr>
      <vt:lpstr>Pocit klidu (16:9)</vt:lpstr>
      <vt:lpstr>Nepravidelná slovesa 6. ročník 1. část</vt:lpstr>
      <vt:lpstr>Odejít, opustit, nechat</vt:lpstr>
      <vt:lpstr>Zlomit, rozbít</vt:lpstr>
      <vt:lpstr>zapomenout</vt:lpstr>
      <vt:lpstr>ukrást</vt:lpstr>
      <vt:lpstr>jíst</vt:lpstr>
      <vt:lpstr>Jít, chodit</vt:lpstr>
      <vt:lpstr>mít</vt:lpstr>
      <vt:lpstr>být</vt:lpstr>
      <vt:lpstr>Prezentace aplikace PowerPoint</vt:lpstr>
      <vt:lpstr>Did you….?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Nepravidelná slovesa 6. ročník 1. část</dc:title>
  <dc:creator>Mgr. Alena Mikulecká</dc:creator>
  <cp:lastModifiedBy>Mgr. Alena Mikulecká</cp:lastModifiedBy>
  <cp:revision>6</cp:revision>
  <dcterms:created xsi:type="dcterms:W3CDTF">2019-01-09T10:27:20Z</dcterms:created>
  <dcterms:modified xsi:type="dcterms:W3CDTF">2019-01-09T11:05:36Z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