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CCFF"/>
    <a:srgbClr val="CC99FF"/>
    <a:srgbClr val="CC00FF"/>
    <a:srgbClr val="CC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660"/>
  </p:normalViewPr>
  <p:slideViewPr>
    <p:cSldViewPr>
      <p:cViewPr varScale="1">
        <p:scale>
          <a:sx n="66" d="100"/>
          <a:sy n="66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4E249B-0B4B-4F5E-BF40-1541DCE71983}" type="datetimeFigureOut">
              <a:rPr lang="hu-HU"/>
              <a:pPr>
                <a:defRPr/>
              </a:pPr>
              <a:t>2021. 01. 21.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165844-E61D-4EDC-B220-9A639F2B9A83}" type="slidenum">
              <a:rPr lang="hu-HU" altLang="cs-CZ"/>
              <a:pPr>
                <a:defRPr/>
              </a:pPr>
              <a:t>‹#›</a:t>
            </a:fld>
            <a:endParaRPr lang="hu-HU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tr-TR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A74D2B-DB28-440C-B076-E7E5D1206A91}" type="slidenum">
              <a:rPr lang="en-ZA" altLang="tr-TR" smtClean="0"/>
              <a:pPr>
                <a:spcBef>
                  <a:spcPct val="0"/>
                </a:spcBef>
              </a:pPr>
              <a:t>2</a:t>
            </a:fld>
            <a:endParaRPr lang="en-ZA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71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B0A075-BBAE-4805-855F-A6A1AA8218B7}" type="slidenum">
              <a:rPr lang="hu-HU" altLang="cs-CZ" smtClean="0"/>
              <a:pPr>
                <a:spcBef>
                  <a:spcPct val="0"/>
                </a:spcBef>
              </a:pPr>
              <a:t>3</a:t>
            </a:fld>
            <a:endParaRPr lang="hu-HU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02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B8B458-20B6-4141-9011-166354B81132}" type="slidenum">
              <a:rPr lang="hu-HU" altLang="cs-CZ" smtClean="0"/>
              <a:pPr>
                <a:spcBef>
                  <a:spcPct val="0"/>
                </a:spcBef>
              </a:pPr>
              <a:t>5</a:t>
            </a:fld>
            <a:endParaRPr lang="hu-HU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03E59-0681-4DCA-9CA4-738786250DE7}" type="datetimeFigureOut">
              <a:rPr lang="hu-HU"/>
              <a:pPr>
                <a:defRPr/>
              </a:pPr>
              <a:t>2021. 01. 21.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5D9CF-690C-4ED3-A126-D967DE83AC09}" type="slidenum">
              <a:rPr lang="hu-HU" altLang="cs-CZ"/>
              <a:pPr>
                <a:defRPr/>
              </a:pPr>
              <a:t>‹#›</a:t>
            </a:fld>
            <a:endParaRPr lang="hu-HU" altLang="cs-CZ"/>
          </a:p>
        </p:txBody>
      </p:sp>
    </p:spTree>
    <p:extLst>
      <p:ext uri="{BB962C8B-B14F-4D97-AF65-F5344CB8AC3E}">
        <p14:creationId xmlns:p14="http://schemas.microsoft.com/office/powerpoint/2010/main" val="267445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4E89-537B-4368-869F-E7C41CA53B74}" type="datetimeFigureOut">
              <a:rPr lang="hu-HU"/>
              <a:pPr>
                <a:defRPr/>
              </a:pPr>
              <a:t>2021. 01. 21.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6502-C474-46AC-A7EE-74B09166E1C6}" type="slidenum">
              <a:rPr lang="hu-HU" altLang="cs-CZ"/>
              <a:pPr>
                <a:defRPr/>
              </a:pPr>
              <a:t>‹#›</a:t>
            </a:fld>
            <a:endParaRPr lang="hu-HU" altLang="cs-CZ"/>
          </a:p>
        </p:txBody>
      </p:sp>
    </p:spTree>
    <p:extLst>
      <p:ext uri="{BB962C8B-B14F-4D97-AF65-F5344CB8AC3E}">
        <p14:creationId xmlns:p14="http://schemas.microsoft.com/office/powerpoint/2010/main" val="233185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D391-689A-47AD-B004-AE480D26AF52}" type="datetimeFigureOut">
              <a:rPr lang="hu-HU"/>
              <a:pPr>
                <a:defRPr/>
              </a:pPr>
              <a:t>2021. 01. 21.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7E6D-A3DB-4EF8-A527-77F23D400361}" type="slidenum">
              <a:rPr lang="hu-HU" altLang="cs-CZ"/>
              <a:pPr>
                <a:defRPr/>
              </a:pPr>
              <a:t>‹#›</a:t>
            </a:fld>
            <a:endParaRPr lang="hu-HU" altLang="cs-CZ"/>
          </a:p>
        </p:txBody>
      </p:sp>
    </p:spTree>
    <p:extLst>
      <p:ext uri="{BB962C8B-B14F-4D97-AF65-F5344CB8AC3E}">
        <p14:creationId xmlns:p14="http://schemas.microsoft.com/office/powerpoint/2010/main" val="5496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FE24-70DC-44A2-959C-6512FA32DB9D}" type="datetimeFigureOut">
              <a:rPr lang="hu-HU"/>
              <a:pPr>
                <a:defRPr/>
              </a:pPr>
              <a:t>2021. 01. 21.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6D97-246D-44E1-B542-2F667EB6067A}" type="slidenum">
              <a:rPr lang="hu-HU" altLang="cs-CZ"/>
              <a:pPr>
                <a:defRPr/>
              </a:pPr>
              <a:t>‹#›</a:t>
            </a:fld>
            <a:endParaRPr lang="hu-HU" altLang="cs-CZ"/>
          </a:p>
        </p:txBody>
      </p:sp>
    </p:spTree>
    <p:extLst>
      <p:ext uri="{BB962C8B-B14F-4D97-AF65-F5344CB8AC3E}">
        <p14:creationId xmlns:p14="http://schemas.microsoft.com/office/powerpoint/2010/main" val="7014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4463-03FD-4C68-B2F9-3D4AB180420A}" type="datetimeFigureOut">
              <a:rPr lang="hu-HU"/>
              <a:pPr>
                <a:defRPr/>
              </a:pPr>
              <a:t>2021. 01. 21.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6013-9846-41B4-9FEA-68CACD92E770}" type="slidenum">
              <a:rPr lang="hu-HU" altLang="cs-CZ"/>
              <a:pPr>
                <a:defRPr/>
              </a:pPr>
              <a:t>‹#›</a:t>
            </a:fld>
            <a:endParaRPr lang="hu-HU" altLang="cs-CZ"/>
          </a:p>
        </p:txBody>
      </p:sp>
    </p:spTree>
    <p:extLst>
      <p:ext uri="{BB962C8B-B14F-4D97-AF65-F5344CB8AC3E}">
        <p14:creationId xmlns:p14="http://schemas.microsoft.com/office/powerpoint/2010/main" val="132948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BFFBF-8570-44D4-9C3D-8F8DEBD39216}" type="datetimeFigureOut">
              <a:rPr lang="hu-HU"/>
              <a:pPr>
                <a:defRPr/>
              </a:pPr>
              <a:t>2021. 01. 21.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F2BF-43F9-457D-8586-446993F4A901}" type="slidenum">
              <a:rPr lang="hu-HU" altLang="cs-CZ"/>
              <a:pPr>
                <a:defRPr/>
              </a:pPr>
              <a:t>‹#›</a:t>
            </a:fld>
            <a:endParaRPr lang="hu-HU" altLang="cs-CZ"/>
          </a:p>
        </p:txBody>
      </p:sp>
    </p:spTree>
    <p:extLst>
      <p:ext uri="{BB962C8B-B14F-4D97-AF65-F5344CB8AC3E}">
        <p14:creationId xmlns:p14="http://schemas.microsoft.com/office/powerpoint/2010/main" val="357412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7A89-C5F6-4720-9DF7-BC41ECDC8255}" type="datetimeFigureOut">
              <a:rPr lang="hu-HU"/>
              <a:pPr>
                <a:defRPr/>
              </a:pPr>
              <a:t>2021. 01. 21.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71A3-AC72-4CF1-BF7D-B5DD3CD10F43}" type="slidenum">
              <a:rPr lang="hu-HU" altLang="cs-CZ"/>
              <a:pPr>
                <a:defRPr/>
              </a:pPr>
              <a:t>‹#›</a:t>
            </a:fld>
            <a:endParaRPr lang="hu-HU" altLang="cs-CZ"/>
          </a:p>
        </p:txBody>
      </p:sp>
    </p:spTree>
    <p:extLst>
      <p:ext uri="{BB962C8B-B14F-4D97-AF65-F5344CB8AC3E}">
        <p14:creationId xmlns:p14="http://schemas.microsoft.com/office/powerpoint/2010/main" val="24890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01588-B40E-4F2B-9A04-D69383F46682}" type="datetimeFigureOut">
              <a:rPr lang="hu-HU"/>
              <a:pPr>
                <a:defRPr/>
              </a:pPr>
              <a:t>2021. 01. 21.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8110F-B837-4F60-B5DA-22F97C631F85}" type="slidenum">
              <a:rPr lang="hu-HU" altLang="cs-CZ"/>
              <a:pPr>
                <a:defRPr/>
              </a:pPr>
              <a:t>‹#›</a:t>
            </a:fld>
            <a:endParaRPr lang="hu-HU" altLang="cs-CZ"/>
          </a:p>
        </p:txBody>
      </p:sp>
    </p:spTree>
    <p:extLst>
      <p:ext uri="{BB962C8B-B14F-4D97-AF65-F5344CB8AC3E}">
        <p14:creationId xmlns:p14="http://schemas.microsoft.com/office/powerpoint/2010/main" val="242322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98A15-E217-4C8B-A1B4-388D2DE7D899}" type="datetimeFigureOut">
              <a:rPr lang="hu-HU"/>
              <a:pPr>
                <a:defRPr/>
              </a:pPr>
              <a:t>2021. 01. 21.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0B1D5-4BBC-45B1-AE31-D993895BADDD}" type="slidenum">
              <a:rPr lang="hu-HU" altLang="cs-CZ"/>
              <a:pPr>
                <a:defRPr/>
              </a:pPr>
              <a:t>‹#›</a:t>
            </a:fld>
            <a:endParaRPr lang="hu-HU" altLang="cs-CZ"/>
          </a:p>
        </p:txBody>
      </p:sp>
    </p:spTree>
    <p:extLst>
      <p:ext uri="{BB962C8B-B14F-4D97-AF65-F5344CB8AC3E}">
        <p14:creationId xmlns:p14="http://schemas.microsoft.com/office/powerpoint/2010/main" val="168873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E401A-894E-448E-8B83-018598FD0407}" type="datetimeFigureOut">
              <a:rPr lang="hu-HU"/>
              <a:pPr>
                <a:defRPr/>
              </a:pPr>
              <a:t>2021. 01. 21.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667F8-450E-4291-A946-6196AFFDA534}" type="slidenum">
              <a:rPr lang="hu-HU" altLang="cs-CZ"/>
              <a:pPr>
                <a:defRPr/>
              </a:pPr>
              <a:t>‹#›</a:t>
            </a:fld>
            <a:endParaRPr lang="hu-HU" altLang="cs-CZ"/>
          </a:p>
        </p:txBody>
      </p:sp>
    </p:spTree>
    <p:extLst>
      <p:ext uri="{BB962C8B-B14F-4D97-AF65-F5344CB8AC3E}">
        <p14:creationId xmlns:p14="http://schemas.microsoft.com/office/powerpoint/2010/main" val="233339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72A5-392B-4EC9-8196-D65EAC8E471D}" type="datetimeFigureOut">
              <a:rPr lang="hu-HU"/>
              <a:pPr>
                <a:defRPr/>
              </a:pPr>
              <a:t>2021. 01. 21.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2E741-5121-4E5C-B448-FF8B4165CF4C}" type="slidenum">
              <a:rPr lang="hu-HU" altLang="cs-CZ"/>
              <a:pPr>
                <a:defRPr/>
              </a:pPr>
              <a:t>‹#›</a:t>
            </a:fld>
            <a:endParaRPr lang="hu-HU" altLang="cs-CZ"/>
          </a:p>
        </p:txBody>
      </p:sp>
    </p:spTree>
    <p:extLst>
      <p:ext uri="{BB962C8B-B14F-4D97-AF65-F5344CB8AC3E}">
        <p14:creationId xmlns:p14="http://schemas.microsoft.com/office/powerpoint/2010/main" val="266051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cs-CZ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cs-CZ" smtClean="0"/>
              <a:t>Mintaszöveg szerkesztése</a:t>
            </a:r>
          </a:p>
          <a:p>
            <a:pPr lvl="1"/>
            <a:r>
              <a:rPr lang="hu-HU" altLang="cs-CZ" smtClean="0"/>
              <a:t>Második szint</a:t>
            </a:r>
          </a:p>
          <a:p>
            <a:pPr lvl="2"/>
            <a:r>
              <a:rPr lang="hu-HU" altLang="cs-CZ" smtClean="0"/>
              <a:t>Harmadik szint</a:t>
            </a:r>
          </a:p>
          <a:p>
            <a:pPr lvl="3"/>
            <a:r>
              <a:rPr lang="hu-HU" altLang="cs-CZ" smtClean="0"/>
              <a:t>Negyedik szint</a:t>
            </a:r>
          </a:p>
          <a:p>
            <a:pPr lvl="4"/>
            <a:r>
              <a:rPr lang="hu-HU" altLang="cs-CZ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E8669E-ADB0-4E18-A5DE-9C747EFD3A80}" type="datetimeFigureOut">
              <a:rPr lang="hu-HU"/>
              <a:pPr>
                <a:defRPr/>
              </a:pPr>
              <a:t>2021. 01. 21.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3889EB-BF1F-4789-824E-5D9C1B545D5B}" type="slidenum">
              <a:rPr lang="hu-HU" altLang="cs-CZ"/>
              <a:pPr>
                <a:defRPr/>
              </a:pPr>
              <a:t>‹#›</a:t>
            </a:fld>
            <a:endParaRPr lang="hu-HU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slide" Target="slide9.xml"/><Relationship Id="rId4" Type="http://schemas.openxmlformats.org/officeDocument/2006/relationships/slide" Target="slide10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C:\Users\Szűcs Tamás\AppData\Local\Microsoft\Windows\Temporary Internet Files\Content.IE5\13VONAYN\MM90033644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628775"/>
            <a:ext cx="19208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 rot="1478173">
            <a:off x="1625600" y="1098550"/>
            <a:ext cx="5513388" cy="4357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Circle">
              <a:avLst>
                <a:gd name="adj" fmla="val 10851092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Talk for one minute about ...</a:t>
            </a:r>
            <a:endParaRPr lang="cs-CZ" sz="3600" kern="1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71550" y="6308725"/>
            <a:ext cx="7199313" cy="280988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3077" name="Szövegdoboz 13"/>
          <p:cNvSpPr txBox="1">
            <a:spLocks noChangeArrowheads="1"/>
          </p:cNvSpPr>
          <p:nvPr/>
        </p:nvSpPr>
        <p:spPr bwMode="auto">
          <a:xfrm>
            <a:off x="7380288" y="6921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971550" y="6308725"/>
            <a:ext cx="7199313" cy="288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1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23275" y="6462713"/>
            <a:ext cx="720725" cy="395287"/>
          </a:xfrm>
          <a:prstGeom prst="actionButtonForwardNext">
            <a:avLst/>
          </a:prstGeom>
          <a:solidFill>
            <a:srgbClr val="C00000"/>
          </a:solidFill>
          <a:ln w="5080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800" b="1">
                <a:latin typeface="Comic Sans MS" panose="030F0702030302020204" pitchFamily="66" charset="0"/>
              </a:rPr>
              <a:t>Talk for one minute about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5876925"/>
            <a:ext cx="7199313" cy="285750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68313" y="5876925"/>
            <a:ext cx="7486650" cy="285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56550" y="5516563"/>
            <a:ext cx="11874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400">
                <a:latin typeface="Comic Sans MS" panose="030F0702030302020204" pitchFamily="66" charset="0"/>
              </a:rPr>
              <a:t>End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0" y="92868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tr-TR" sz="5400" b="1">
                <a:solidFill>
                  <a:srgbClr val="FF0000"/>
                </a:solidFill>
                <a:latin typeface="Comic Sans MS" panose="030F0702030302020204" pitchFamily="66" charset="0"/>
              </a:rPr>
              <a:t>food</a:t>
            </a:r>
            <a:endParaRPr lang="en-GB" altLang="tr-TR" sz="5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64500" y="0"/>
            <a:ext cx="1079500" cy="1008063"/>
          </a:xfrm>
          <a:prstGeom prst="bevel">
            <a:avLst/>
          </a:prstGeom>
          <a:solidFill>
            <a:srgbClr val="CC99FF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BACK</a:t>
            </a:r>
            <a:endParaRPr lang="en-GB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468313" y="5876925"/>
            <a:ext cx="287337" cy="288925"/>
          </a:xfrm>
          <a:prstGeom prst="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5369" name="TextovéPole 1"/>
          <p:cNvSpPr txBox="1">
            <a:spLocks noChangeArrowheads="1"/>
          </p:cNvSpPr>
          <p:nvPr/>
        </p:nvSpPr>
        <p:spPr bwMode="auto">
          <a:xfrm>
            <a:off x="179388" y="2276475"/>
            <a:ext cx="4897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food do you like?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Can you cook?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Do you like eating fruit/vegetable?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Do you like Italian/Mexican/Japanese food?</a:t>
            </a:r>
          </a:p>
        </p:txBody>
      </p:sp>
      <p:pic>
        <p:nvPicPr>
          <p:cNvPr id="15370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746250"/>
            <a:ext cx="37846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800" b="1">
                <a:latin typeface="Comic Sans MS" panose="030F0702030302020204" pitchFamily="66" charset="0"/>
              </a:rPr>
              <a:t>Talk for one minute about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5876925"/>
            <a:ext cx="7199313" cy="285750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68313" y="5876925"/>
            <a:ext cx="7486650" cy="285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56550" y="5516563"/>
            <a:ext cx="11874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400">
                <a:latin typeface="Comic Sans MS" panose="030F0702030302020204" pitchFamily="66" charset="0"/>
              </a:rPr>
              <a:t>End</a:t>
            </a: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0" y="92868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tr-TR" sz="5400" b="1">
                <a:solidFill>
                  <a:srgbClr val="FF0000"/>
                </a:solidFill>
                <a:latin typeface="Comic Sans MS" panose="030F0702030302020204" pitchFamily="66" charset="0"/>
              </a:rPr>
              <a:t>your </a:t>
            </a:r>
            <a:r>
              <a:rPr lang="cs-CZ" altLang="tr-TR" sz="5400" b="1">
                <a:solidFill>
                  <a:srgbClr val="FF0000"/>
                </a:solidFill>
                <a:latin typeface="Comic Sans MS" panose="030F0702030302020204" pitchFamily="66" charset="0"/>
              </a:rPr>
              <a:t>hometown</a:t>
            </a:r>
            <a:endParaRPr lang="en-GB" altLang="tr-TR" sz="5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64500" y="0"/>
            <a:ext cx="1079500" cy="1008063"/>
          </a:xfrm>
          <a:prstGeom prst="bevel">
            <a:avLst/>
          </a:prstGeom>
          <a:solidFill>
            <a:srgbClr val="FFFF00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BACK</a:t>
            </a:r>
            <a:endParaRPr lang="en-GB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468313" y="5876925"/>
            <a:ext cx="287337" cy="28892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6393" name="TextovéPole 1"/>
          <p:cNvSpPr txBox="1">
            <a:spLocks noChangeArrowheads="1"/>
          </p:cNvSpPr>
          <p:nvPr/>
        </p:nvSpPr>
        <p:spPr bwMode="auto">
          <a:xfrm>
            <a:off x="358775" y="1936750"/>
            <a:ext cx="8426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Where do you live? How big is your hometown? How many people are there?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is in your hometown? (shops/swimming pool / square / church / castle…)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Do you like living in your hometown?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How do you get to school?</a:t>
            </a:r>
          </a:p>
        </p:txBody>
      </p:sp>
      <p:pic>
        <p:nvPicPr>
          <p:cNvPr id="1639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2546350"/>
            <a:ext cx="3517900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800" b="1">
                <a:latin typeface="Comic Sans MS" panose="030F0702030302020204" pitchFamily="66" charset="0"/>
              </a:rPr>
              <a:t>Talk for one minute about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188" y="5876925"/>
            <a:ext cx="7200900" cy="285750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23850" y="5876925"/>
            <a:ext cx="7488238" cy="285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812088" y="5516563"/>
            <a:ext cx="13319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400">
                <a:latin typeface="Comic Sans MS" panose="030F0702030302020204" pitchFamily="66" charset="0"/>
              </a:rPr>
              <a:t>End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-107950" y="90646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tr-TR" sz="5400" b="1">
                <a:solidFill>
                  <a:srgbClr val="FF0000"/>
                </a:solidFill>
                <a:latin typeface="Comic Sans MS" panose="030F0702030302020204" pitchFamily="66" charset="0"/>
              </a:rPr>
              <a:t>your </a:t>
            </a:r>
            <a:r>
              <a:rPr lang="cs-CZ" altLang="tr-TR" sz="5400" b="1">
                <a:solidFill>
                  <a:srgbClr val="FF0000"/>
                </a:solidFill>
                <a:latin typeface="Comic Sans MS" panose="030F0702030302020204" pitchFamily="66" charset="0"/>
              </a:rPr>
              <a:t>family</a:t>
            </a:r>
            <a:endParaRPr lang="en-GB" altLang="tr-TR" sz="5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64500" y="0"/>
            <a:ext cx="1079500" cy="1008063"/>
          </a:xfrm>
          <a:prstGeom prst="bevel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BACK</a:t>
            </a:r>
            <a:endParaRPr lang="en-GB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323850" y="5876925"/>
            <a:ext cx="287338" cy="28892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7417" name="TextovéPole 1"/>
          <p:cNvSpPr txBox="1">
            <a:spLocks noChangeArrowheads="1"/>
          </p:cNvSpPr>
          <p:nvPr/>
        </p:nvSpPr>
        <p:spPr bwMode="auto">
          <a:xfrm>
            <a:off x="468313" y="2205038"/>
            <a:ext cx="6119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is your mum´s name / age / job / hobbies?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is your dad´s name / age / job / hobbies?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are your sister´s /brother´s name / age / hobbies?</a:t>
            </a:r>
          </a:p>
        </p:txBody>
      </p:sp>
      <p:pic>
        <p:nvPicPr>
          <p:cNvPr id="17418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143250"/>
            <a:ext cx="36703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800" b="1">
                <a:latin typeface="Comic Sans MS" panose="030F0702030302020204" pitchFamily="66" charset="0"/>
              </a:rPr>
              <a:t>Talk for one minute about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5876925"/>
            <a:ext cx="7199313" cy="285750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68313" y="5876925"/>
            <a:ext cx="7486650" cy="285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56550" y="5516563"/>
            <a:ext cx="11874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400">
                <a:latin typeface="Comic Sans MS" panose="030F0702030302020204" pitchFamily="66" charset="0"/>
              </a:rPr>
              <a:t>End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0" y="928688"/>
            <a:ext cx="9144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tr-TR" sz="5400" b="1">
                <a:solidFill>
                  <a:srgbClr val="FF0000"/>
                </a:solidFill>
                <a:latin typeface="Comic Sans MS" panose="030F0702030302020204" pitchFamily="66" charset="0"/>
              </a:rPr>
              <a:t>your </a:t>
            </a:r>
            <a:r>
              <a:rPr lang="cs-CZ" altLang="tr-TR" sz="5400" b="1">
                <a:solidFill>
                  <a:srgbClr val="FF0000"/>
                </a:solidFill>
                <a:latin typeface="Comic Sans MS" panose="030F0702030302020204" pitchFamily="66" charset="0"/>
              </a:rPr>
              <a:t>favourite month of the year</a:t>
            </a:r>
            <a:endParaRPr lang="en-GB" altLang="tr-TR" sz="5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64500" y="0"/>
            <a:ext cx="1079500" cy="1008063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BACK</a:t>
            </a:r>
            <a:endParaRPr lang="en-GB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468313" y="5876925"/>
            <a:ext cx="287337" cy="2889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8441" name="TextovéPole 1"/>
          <p:cNvSpPr txBox="1">
            <a:spLocks noChangeArrowheads="1"/>
          </p:cNvSpPr>
          <p:nvPr/>
        </p:nvSpPr>
        <p:spPr bwMode="auto">
          <a:xfrm>
            <a:off x="107950" y="3068638"/>
            <a:ext cx="4176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month is your favourite? Why?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do you like doing in this month?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is the weather like?</a:t>
            </a:r>
          </a:p>
        </p:txBody>
      </p:sp>
      <p:pic>
        <p:nvPicPr>
          <p:cNvPr id="18442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620963"/>
            <a:ext cx="3886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800" b="1">
                <a:latin typeface="Comic Sans MS" panose="030F0702030302020204" pitchFamily="66" charset="0"/>
              </a:rPr>
              <a:t>Talk for one minute about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5876925"/>
            <a:ext cx="7199313" cy="285750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68313" y="5876925"/>
            <a:ext cx="7486650" cy="285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56550" y="5516563"/>
            <a:ext cx="11874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400">
                <a:latin typeface="Comic Sans MS" panose="030F0702030302020204" pitchFamily="66" charset="0"/>
              </a:rPr>
              <a:t>End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0" y="92868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tr-TR" sz="5400" b="1">
                <a:solidFill>
                  <a:srgbClr val="FF0000"/>
                </a:solidFill>
                <a:latin typeface="Comic Sans MS" panose="030F0702030302020204" pitchFamily="66" charset="0"/>
              </a:rPr>
              <a:t>clothes</a:t>
            </a:r>
            <a:endParaRPr lang="en-GB" altLang="tr-TR" sz="5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64500" y="0"/>
            <a:ext cx="1079500" cy="1008063"/>
          </a:xfrm>
          <a:prstGeom prst="bevel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BACK</a:t>
            </a:r>
            <a:endParaRPr lang="en-GB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5" name="Jobbra nyíl 24"/>
          <p:cNvSpPr/>
          <p:nvPr/>
        </p:nvSpPr>
        <p:spPr>
          <a:xfrm>
            <a:off x="468313" y="5876925"/>
            <a:ext cx="287337" cy="28892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9465" name="TextovéPole 1"/>
          <p:cNvSpPr txBox="1">
            <a:spLocks noChangeArrowheads="1"/>
          </p:cNvSpPr>
          <p:nvPr/>
        </p:nvSpPr>
        <p:spPr bwMode="auto">
          <a:xfrm>
            <a:off x="323850" y="2133600"/>
            <a:ext cx="5184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are you wearing now?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do you like wearing?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Do you like shopping clothes?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Do you have any favourite colour?</a:t>
            </a:r>
          </a:p>
        </p:txBody>
      </p:sp>
      <p:pic>
        <p:nvPicPr>
          <p:cNvPr id="19466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60538"/>
            <a:ext cx="43180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484438" y="188913"/>
            <a:ext cx="1727200" cy="1260475"/>
          </a:xfrm>
          <a:prstGeom prst="bevel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GB" altLang="ko-KR" sz="4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948488" y="1916113"/>
            <a:ext cx="1727200" cy="1260475"/>
          </a:xfrm>
          <a:prstGeom prst="bevel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8</a:t>
            </a:r>
            <a:endParaRPr lang="en-GB" altLang="ko-KR" sz="4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Text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787900" y="188913"/>
            <a:ext cx="1728788" cy="1260475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GB" altLang="ko-KR" sz="4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" name="TextBox 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019925" y="188913"/>
            <a:ext cx="1727200" cy="1260475"/>
          </a:xfrm>
          <a:prstGeom prst="bevel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4</a:t>
            </a:r>
            <a:endParaRPr lang="en-GB" altLang="ko-KR" sz="4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" name="TextBox 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1728788" cy="1260475"/>
          </a:xfrm>
          <a:prstGeom prst="bevel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1</a:t>
            </a:r>
            <a:endParaRPr lang="en-GB" altLang="ko-KR" sz="4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0" name="TextBox 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411413" y="3644900"/>
            <a:ext cx="1728787" cy="1260475"/>
          </a:xfrm>
          <a:prstGeom prst="bevel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10</a:t>
            </a:r>
            <a:endParaRPr lang="en-GB" altLang="ko-KR" sz="4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484438" y="1916113"/>
            <a:ext cx="1727200" cy="1260475"/>
          </a:xfrm>
          <a:prstGeom prst="bevel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6</a:t>
            </a:r>
            <a:endParaRPr lang="en-GB" altLang="ko-KR" sz="4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2" name="TextBox 11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716463" y="1916113"/>
            <a:ext cx="1727200" cy="1260475"/>
          </a:xfrm>
          <a:prstGeom prst="bevel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7</a:t>
            </a:r>
            <a:endParaRPr lang="en-GB" altLang="ko-KR" sz="4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3" name="TextBox 12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250825" y="1916113"/>
            <a:ext cx="1727200" cy="1260475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5</a:t>
            </a:r>
            <a:endParaRPr lang="en-GB" altLang="ko-KR" sz="4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4" name="TextBox 13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250825" y="3644900"/>
            <a:ext cx="1728788" cy="1260475"/>
          </a:xfrm>
          <a:prstGeom prst="bevel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9</a:t>
            </a:r>
            <a:endParaRPr lang="en-GB" altLang="ko-KR" sz="4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5" name="TextBox 14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6948488" y="3644900"/>
            <a:ext cx="1727200" cy="1260475"/>
          </a:xfrm>
          <a:prstGeom prst="bevel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12</a:t>
            </a:r>
            <a:endParaRPr lang="en-GB" altLang="ko-KR" sz="4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9" name="TextBox 18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4716463" y="3644900"/>
            <a:ext cx="1727200" cy="1260475"/>
          </a:xfrm>
          <a:prstGeom prst="bevel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11</a:t>
            </a:r>
            <a:endParaRPr lang="en-GB" altLang="ko-KR" sz="4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250825" y="188913"/>
            <a:ext cx="8424863" cy="4752975"/>
          </a:xfrm>
          <a:prstGeom prst="rect">
            <a:avLst/>
          </a:prstGeom>
          <a:noFill/>
          <a:ln w="38100" cap="rnd" algn="ctr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56" name="Téglalap 55"/>
          <p:cNvSpPr/>
          <p:nvPr/>
        </p:nvSpPr>
        <p:spPr>
          <a:xfrm>
            <a:off x="1966913" y="5661025"/>
            <a:ext cx="5040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600" dirty="0">
                <a:latin typeface="Comic Sans MS" pitchFamily="66" charset="0"/>
              </a:rPr>
              <a:t>Choose a number.</a:t>
            </a:r>
          </a:p>
        </p:txBody>
      </p:sp>
      <p:sp>
        <p:nvSpPr>
          <p:cNvPr id="17" name="Text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70075" y="5661025"/>
            <a:ext cx="5184775" cy="1008063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GB" altLang="ko-KR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charset="0"/>
              </a:rPr>
              <a:t>Read the rules.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800" b="1">
                <a:latin typeface="Comic Sans MS" panose="030F0702030302020204" pitchFamily="66" charset="0"/>
              </a:rPr>
              <a:t>Talk for one minute about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3" y="5876925"/>
            <a:ext cx="7199312" cy="285750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95288" y="5876925"/>
            <a:ext cx="7488237" cy="288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874000" y="5516563"/>
            <a:ext cx="11636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400">
                <a:latin typeface="Comic Sans MS" panose="030F0702030302020204" pitchFamily="66" charset="0"/>
              </a:rPr>
              <a:t>End</a:t>
            </a: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0" y="1000125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tr-TR" sz="5400" b="1">
                <a:solidFill>
                  <a:srgbClr val="FF0000"/>
                </a:solidFill>
                <a:latin typeface="Comic Sans MS" panose="030F0702030302020204" pitchFamily="66" charset="0"/>
              </a:rPr>
              <a:t>sport</a:t>
            </a:r>
            <a:endParaRPr lang="en-GB" altLang="tr-TR" sz="5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64500" y="0"/>
            <a:ext cx="1079500" cy="1008063"/>
          </a:xfrm>
          <a:prstGeom prst="bevel">
            <a:avLst/>
          </a:prstGeom>
          <a:solidFill>
            <a:srgbClr val="92D050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BACK</a:t>
            </a:r>
            <a:endParaRPr lang="en-GB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395288" y="5876925"/>
            <a:ext cx="288925" cy="2889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153" name="TextovéPole 1"/>
          <p:cNvSpPr txBox="1">
            <a:spLocks noChangeArrowheads="1"/>
          </p:cNvSpPr>
          <p:nvPr/>
        </p:nvSpPr>
        <p:spPr bwMode="auto">
          <a:xfrm>
            <a:off x="3203575" y="2025650"/>
            <a:ext cx="64817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kind of sport do you like?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kind of sport you don´t like?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Is sport good for your body?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Are the sportsman healthier?</a:t>
            </a:r>
          </a:p>
        </p:txBody>
      </p:sp>
      <p:pic>
        <p:nvPicPr>
          <p:cNvPr id="6154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93938"/>
            <a:ext cx="3024187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800" b="1">
                <a:latin typeface="Comic Sans MS" panose="030F0702030302020204" pitchFamily="66" charset="0"/>
              </a:rPr>
              <a:t>Talk for one minute about</a:t>
            </a:r>
          </a:p>
        </p:txBody>
      </p:sp>
      <p:sp>
        <p:nvSpPr>
          <p:cNvPr id="8195" name="TextBox 9"/>
          <p:cNvSpPr txBox="1">
            <a:spLocks noChangeArrowheads="1"/>
          </p:cNvSpPr>
          <p:nvPr/>
        </p:nvSpPr>
        <p:spPr bwMode="auto">
          <a:xfrm>
            <a:off x="0" y="92868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tr-TR" sz="5400" b="1">
                <a:solidFill>
                  <a:srgbClr val="FF0000"/>
                </a:solidFill>
                <a:latin typeface="Comic Sans MS" panose="030F0702030302020204" pitchFamily="66" charset="0"/>
              </a:rPr>
              <a:t>hobbies</a:t>
            </a:r>
            <a:endParaRPr lang="en-GB" altLang="tr-TR" sz="5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64500" y="0"/>
            <a:ext cx="1079500" cy="1008063"/>
          </a:xfrm>
          <a:prstGeom prst="bevel">
            <a:avLst/>
          </a:prstGeom>
          <a:solidFill>
            <a:srgbClr val="CC00FF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BACK</a:t>
            </a:r>
            <a:endParaRPr lang="en-GB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68313" y="5876925"/>
            <a:ext cx="7488237" cy="288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56550" y="5516563"/>
            <a:ext cx="1260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400">
                <a:latin typeface="Comic Sans MS" panose="030F0702030302020204" pitchFamily="66" charset="0"/>
              </a:rPr>
              <a:t>End</a:t>
            </a:r>
          </a:p>
        </p:txBody>
      </p:sp>
      <p:sp>
        <p:nvSpPr>
          <p:cNvPr id="15" name="Jobbra nyíl 14"/>
          <p:cNvSpPr/>
          <p:nvPr/>
        </p:nvSpPr>
        <p:spPr>
          <a:xfrm>
            <a:off x="468313" y="5876925"/>
            <a:ext cx="288925" cy="288925"/>
          </a:xfrm>
          <a:prstGeom prst="rightArrow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55650" y="5876925"/>
            <a:ext cx="7199313" cy="285750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8201" name="TextovéPole 1"/>
          <p:cNvSpPr txBox="1">
            <a:spLocks noChangeArrowheads="1"/>
          </p:cNvSpPr>
          <p:nvPr/>
        </p:nvSpPr>
        <p:spPr bwMode="auto">
          <a:xfrm>
            <a:off x="301625" y="1765300"/>
            <a:ext cx="6191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is your hobby?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other hobbies do you know?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about your friends – what hobbies do they have?</a:t>
            </a:r>
          </a:p>
        </p:txBody>
      </p:sp>
      <p:pic>
        <p:nvPicPr>
          <p:cNvPr id="8202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2670175"/>
            <a:ext cx="45434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800" b="1">
                <a:latin typeface="Comic Sans MS" panose="030F0702030302020204" pitchFamily="66" charset="0"/>
              </a:rPr>
              <a:t>Talk for one minute about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5876925"/>
            <a:ext cx="7199313" cy="285750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68313" y="5876925"/>
            <a:ext cx="7486650" cy="285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80363" y="5516563"/>
            <a:ext cx="11636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400">
                <a:latin typeface="Comic Sans MS" panose="030F0702030302020204" pitchFamily="66" charset="0"/>
              </a:rPr>
              <a:t>End</a:t>
            </a: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0" y="92868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tr-TR" sz="5400" b="1">
                <a:solidFill>
                  <a:srgbClr val="FF0000"/>
                </a:solidFill>
                <a:latin typeface="Comic Sans MS" panose="030F0702030302020204" pitchFamily="66" charset="0"/>
              </a:rPr>
              <a:t>an interesting film</a:t>
            </a:r>
            <a:endParaRPr lang="en-GB" altLang="tr-TR" sz="5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064500" y="0"/>
            <a:ext cx="1079500" cy="1008063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BACK</a:t>
            </a:r>
            <a:endParaRPr lang="en-GB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468313" y="5876925"/>
            <a:ext cx="287337" cy="28892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225" name="TextovéPole 1"/>
          <p:cNvSpPr txBox="1">
            <a:spLocks noChangeArrowheads="1"/>
          </p:cNvSpPr>
          <p:nvPr/>
        </p:nvSpPr>
        <p:spPr bwMode="auto">
          <a:xfrm>
            <a:off x="611188" y="2205038"/>
            <a:ext cx="50403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is the name of the film?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are the characters of this film?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is it about?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Is it a romantic /drama / criminal / family film?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9226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41700"/>
            <a:ext cx="4281488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800" b="1">
                <a:latin typeface="Comic Sans MS" panose="030F0702030302020204" pitchFamily="66" charset="0"/>
              </a:rPr>
              <a:t>Talk for one minute about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5876925"/>
            <a:ext cx="7129463" cy="288925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95288" y="5876925"/>
            <a:ext cx="7488237" cy="285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874000" y="5516563"/>
            <a:ext cx="11636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400">
                <a:latin typeface="Comic Sans MS" panose="030F0702030302020204" pitchFamily="66" charset="0"/>
              </a:rPr>
              <a:t>End</a:t>
            </a: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0" y="92868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tr-TR" sz="5400" b="1">
                <a:solidFill>
                  <a:srgbClr val="FF0000"/>
                </a:solidFill>
                <a:latin typeface="Comic Sans MS" panose="030F0702030302020204" pitchFamily="66" charset="0"/>
              </a:rPr>
              <a:t>an ideal family</a:t>
            </a:r>
            <a:endParaRPr lang="en-GB" altLang="tr-TR" sz="5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64500" y="0"/>
            <a:ext cx="1079500" cy="1008063"/>
          </a:xfrm>
          <a:prstGeom prst="bevel">
            <a:avLst/>
          </a:prstGeom>
          <a:solidFill>
            <a:srgbClr val="00B0F0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BACK</a:t>
            </a:r>
            <a:endParaRPr lang="en-GB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3" name="Jobbra nyíl 12"/>
          <p:cNvSpPr/>
          <p:nvPr/>
        </p:nvSpPr>
        <p:spPr>
          <a:xfrm>
            <a:off x="395288" y="5876925"/>
            <a:ext cx="360362" cy="2889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273" name="TextovéPole 1"/>
          <p:cNvSpPr txBox="1">
            <a:spLocks noChangeArrowheads="1"/>
          </p:cNvSpPr>
          <p:nvPr/>
        </p:nvSpPr>
        <p:spPr bwMode="auto">
          <a:xfrm>
            <a:off x="576263" y="2349500"/>
            <a:ext cx="5219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is an ideal family?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Is it possible to have a perfect family?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Is your family a perfect family?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11274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997200"/>
            <a:ext cx="337343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800" b="1">
                <a:latin typeface="Comic Sans MS" panose="030F0702030302020204" pitchFamily="66" charset="0"/>
              </a:rPr>
              <a:t>Talk for one minute about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5876925"/>
            <a:ext cx="7199313" cy="285750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68313" y="5876925"/>
            <a:ext cx="7486650" cy="285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56550" y="5516563"/>
            <a:ext cx="11874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400">
                <a:latin typeface="Comic Sans MS" panose="030F0702030302020204" pitchFamily="66" charset="0"/>
              </a:rPr>
              <a:t>End</a:t>
            </a: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0" y="92868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tr-TR" sz="5400" b="1">
                <a:solidFill>
                  <a:srgbClr val="FF0000"/>
                </a:solidFill>
                <a:latin typeface="Comic Sans MS" panose="030F0702030302020204" pitchFamily="66" charset="0"/>
              </a:rPr>
              <a:t>your typical day</a:t>
            </a:r>
            <a:endParaRPr lang="en-ZA" altLang="tr-TR" sz="5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64500" y="0"/>
            <a:ext cx="1079500" cy="1008063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BACK</a:t>
            </a:r>
            <a:endParaRPr lang="en-GB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468313" y="5876925"/>
            <a:ext cx="287337" cy="2889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297" name="TextovéPole 1"/>
          <p:cNvSpPr txBox="1">
            <a:spLocks noChangeArrowheads="1"/>
          </p:cNvSpPr>
          <p:nvPr/>
        </p:nvSpPr>
        <p:spPr bwMode="auto">
          <a:xfrm>
            <a:off x="468313" y="2276475"/>
            <a:ext cx="46085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When do you usually get up?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do you do then?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When do you learn?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do you do after learning?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do you usually have for lunch/dinner?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When do you go to bed?</a:t>
            </a:r>
          </a:p>
        </p:txBody>
      </p:sp>
      <p:pic>
        <p:nvPicPr>
          <p:cNvPr id="12298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979613"/>
            <a:ext cx="40322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800" b="1">
                <a:latin typeface="Comic Sans MS" panose="030F0702030302020204" pitchFamily="66" charset="0"/>
              </a:rPr>
              <a:t>Talk for one minute about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5876925"/>
            <a:ext cx="7199313" cy="285750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68313" y="5876925"/>
            <a:ext cx="7486650" cy="285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56550" y="5516563"/>
            <a:ext cx="11874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400">
                <a:latin typeface="Comic Sans MS" panose="030F0702030302020204" pitchFamily="66" charset="0"/>
              </a:rPr>
              <a:t>End</a:t>
            </a: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0" y="92868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tr-TR" sz="5400" b="1">
                <a:solidFill>
                  <a:srgbClr val="FF0000"/>
                </a:solidFill>
                <a:latin typeface="Comic Sans MS" panose="030F0702030302020204" pitchFamily="66" charset="0"/>
              </a:rPr>
              <a:t>your </a:t>
            </a:r>
            <a:r>
              <a:rPr lang="cs-CZ" altLang="tr-TR" sz="5400" b="1">
                <a:solidFill>
                  <a:srgbClr val="FF0000"/>
                </a:solidFill>
                <a:latin typeface="Comic Sans MS" panose="030F0702030302020204" pitchFamily="66" charset="0"/>
              </a:rPr>
              <a:t>learning</a:t>
            </a:r>
            <a:endParaRPr lang="en-GB" altLang="tr-TR" sz="5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64500" y="0"/>
            <a:ext cx="1079500" cy="1008063"/>
          </a:xfrm>
          <a:prstGeom prst="bevel">
            <a:avLst/>
          </a:prstGeom>
          <a:solidFill>
            <a:srgbClr val="C00000"/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BACK</a:t>
            </a:r>
            <a:endParaRPr lang="en-GB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4" name="Jobbra nyíl 13"/>
          <p:cNvSpPr/>
          <p:nvPr/>
        </p:nvSpPr>
        <p:spPr>
          <a:xfrm>
            <a:off x="468313" y="5876925"/>
            <a:ext cx="287337" cy="2889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321" name="TextovéPole 1"/>
          <p:cNvSpPr txBox="1">
            <a:spLocks noChangeArrowheads="1"/>
          </p:cNvSpPr>
          <p:nvPr/>
        </p:nvSpPr>
        <p:spPr bwMode="auto">
          <a:xfrm>
            <a:off x="179388" y="1924050"/>
            <a:ext cx="68405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Do you prefer learning at school or at home?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Is online learning effective?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When do you get up when you have an online learning?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When do you get up when you have school learning?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How much time do you spend by writing homework?</a:t>
            </a:r>
          </a:p>
        </p:txBody>
      </p:sp>
      <p:pic>
        <p:nvPicPr>
          <p:cNvPr id="13322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73438"/>
            <a:ext cx="5040312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800" b="1">
                <a:latin typeface="Comic Sans MS" panose="030F0702030302020204" pitchFamily="66" charset="0"/>
              </a:rPr>
              <a:t>Talk for one minute about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5876925"/>
            <a:ext cx="7199313" cy="285750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68313" y="5876925"/>
            <a:ext cx="7486650" cy="285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tr-TR" sz="18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56550" y="5516563"/>
            <a:ext cx="11874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tr-TR" sz="4400">
                <a:latin typeface="Comic Sans MS" panose="030F0702030302020204" pitchFamily="66" charset="0"/>
              </a:rPr>
              <a:t>End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0" y="92868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tr-TR" sz="5400" b="1">
                <a:solidFill>
                  <a:srgbClr val="FF0000"/>
                </a:solidFill>
                <a:latin typeface="Comic Sans MS" panose="030F0702030302020204" pitchFamily="66" charset="0"/>
              </a:rPr>
              <a:t>animals</a:t>
            </a:r>
            <a:endParaRPr lang="en-GB" altLang="tr-TR" sz="5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64500" y="0"/>
            <a:ext cx="1079500" cy="1008063"/>
          </a:xfrm>
          <a:prstGeom prst="bevel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BACK</a:t>
            </a:r>
            <a:endParaRPr lang="en-GB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468313" y="5876925"/>
            <a:ext cx="287337" cy="2889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4345" name="TextovéPole 1"/>
          <p:cNvSpPr txBox="1">
            <a:spLocks noChangeArrowheads="1"/>
          </p:cNvSpPr>
          <p:nvPr/>
        </p:nvSpPr>
        <p:spPr bwMode="auto">
          <a:xfrm>
            <a:off x="179388" y="2205038"/>
            <a:ext cx="46085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Do you have any pet?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What animal do you like/dislike?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Do you like going to the ZOO?</a:t>
            </a:r>
          </a:p>
        </p:txBody>
      </p:sp>
      <p:pic>
        <p:nvPicPr>
          <p:cNvPr id="14346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19275"/>
            <a:ext cx="4500562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519</Words>
  <Application>Microsoft Office PowerPoint</Application>
  <PresentationFormat>Předvádění na obrazovce (4:3)</PresentationFormat>
  <Paragraphs>124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맑은 고딕</vt:lpstr>
      <vt:lpstr>Office-téma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</dc:creator>
  <cp:lastModifiedBy>Mikulecký Rostislav</cp:lastModifiedBy>
  <cp:revision>86</cp:revision>
  <dcterms:created xsi:type="dcterms:W3CDTF">2014-01-05T08:39:41Z</dcterms:created>
  <dcterms:modified xsi:type="dcterms:W3CDTF">2021-01-21T10:55:39Z</dcterms:modified>
</cp:coreProperties>
</file>