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51BD-456E-49B3-A3F4-62EC83CD0143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F6A6-01A3-405E-ADD4-EC3C0712A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versation-starters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066801"/>
            <a:ext cx="2590800" cy="1219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gency FB" pitchFamily="34" charset="0"/>
              </a:rPr>
              <a:t>DAILY</a:t>
            </a:r>
            <a:endParaRPr lang="en-US" sz="6000" dirty="0">
              <a:latin typeface="Agency FB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5800" y="1143000"/>
            <a:ext cx="259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124200" y="381000"/>
            <a:ext cx="2590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ootlight MT Light" pitchFamily="18" charset="0"/>
                <a:ea typeface="+mj-ea"/>
                <a:cs typeface="+mj-cs"/>
              </a:rPr>
              <a:t>LIFE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6248400" y="762000"/>
            <a:ext cx="2667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Agency FB" pitchFamily="34" charset="0"/>
                <a:ea typeface="+mj-ea"/>
                <a:cs typeface="+mj-cs"/>
              </a:rPr>
              <a:t>QUESTIONS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peech bubble square 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180">
            <a:off x="1871985" y="1614675"/>
            <a:ext cx="590139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7142">
            <a:off x="2188597" y="2244651"/>
            <a:ext cx="5122480" cy="2661551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What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is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your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favourite</a:t>
            </a:r>
            <a:r>
              <a:rPr lang="cs-CZ" dirty="0" smtClean="0">
                <a:latin typeface="Century Gothic" pitchFamily="34" charset="0"/>
              </a:rPr>
              <a:t> sport? </a:t>
            </a:r>
            <a:r>
              <a:rPr lang="cs-CZ" dirty="0" err="1" smtClean="0">
                <a:latin typeface="Century Gothic" pitchFamily="34" charset="0"/>
              </a:rPr>
              <a:t>Why</a:t>
            </a:r>
            <a:r>
              <a:rPr lang="cs-CZ" dirty="0" smtClean="0">
                <a:latin typeface="Century Gothic" pitchFamily="34" charset="0"/>
              </a:rPr>
              <a:t>?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548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ech-Bubble-PNG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59436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25146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Century Gothic" pitchFamily="34" charset="0"/>
              </a:rPr>
              <a:t>Say</a:t>
            </a:r>
            <a:r>
              <a:rPr lang="cs-CZ" sz="2800" dirty="0" smtClean="0">
                <a:latin typeface="Century Gothic" pitchFamily="34" charset="0"/>
              </a:rPr>
              <a:t> 3 </a:t>
            </a:r>
            <a:r>
              <a:rPr lang="cs-CZ" sz="2800" dirty="0" err="1" smtClean="0">
                <a:latin typeface="Century Gothic" pitchFamily="34" charset="0"/>
              </a:rPr>
              <a:t>words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that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describes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.</a:t>
            </a:r>
            <a:r>
              <a:rPr lang="cs-CZ" sz="2800" dirty="0" smtClean="0">
                <a:latin typeface="Century Gothic" pitchFamily="34" charset="0"/>
                <a:sym typeface="Wingdings" panose="05000000000000000000" pitchFamily="2" charset="2"/>
              </a:rPr>
              <a:t>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8064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1462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9342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05715">
            <a:off x="2709270" y="2589145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entury Gothic" pitchFamily="34" charset="0"/>
              </a:rPr>
              <a:t>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want</a:t>
            </a:r>
            <a:r>
              <a:rPr lang="cs-CZ" sz="2800" dirty="0" smtClean="0">
                <a:latin typeface="Century Gothic" pitchFamily="34" charset="0"/>
              </a:rPr>
              <a:t> to live in a </a:t>
            </a:r>
            <a:r>
              <a:rPr lang="cs-CZ" sz="2800" dirty="0" err="1" smtClean="0">
                <a:latin typeface="Century Gothic" pitchFamily="34" charset="0"/>
              </a:rPr>
              <a:t>village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or</a:t>
            </a:r>
            <a:r>
              <a:rPr lang="cs-CZ" sz="2800" dirty="0" smtClean="0">
                <a:latin typeface="Century Gothic" pitchFamily="34" charset="0"/>
              </a:rPr>
              <a:t> in a city?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086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peech bubble square 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180">
            <a:off x="1871985" y="1614675"/>
            <a:ext cx="590139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7142">
            <a:off x="2188597" y="2244651"/>
            <a:ext cx="5122480" cy="2661551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Where</a:t>
            </a:r>
            <a:r>
              <a:rPr lang="cs-CZ" dirty="0" smtClean="0">
                <a:latin typeface="Century Gothic" pitchFamily="34" charset="0"/>
              </a:rPr>
              <a:t> do </a:t>
            </a:r>
            <a:r>
              <a:rPr lang="cs-CZ" dirty="0" err="1" smtClean="0">
                <a:latin typeface="Century Gothic" pitchFamily="34" charset="0"/>
              </a:rPr>
              <a:t>you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like</a:t>
            </a:r>
            <a:r>
              <a:rPr lang="cs-CZ" dirty="0" smtClean="0">
                <a:latin typeface="Century Gothic" pitchFamily="34" charset="0"/>
              </a:rPr>
              <a:t> to go </a:t>
            </a:r>
            <a:r>
              <a:rPr lang="cs-CZ" dirty="0" err="1" smtClean="0">
                <a:latin typeface="Century Gothic" pitchFamily="34" charset="0"/>
              </a:rPr>
              <a:t>for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holidays</a:t>
            </a:r>
            <a:r>
              <a:rPr lang="cs-CZ" dirty="0" smtClean="0">
                <a:latin typeface="Century Gothic" pitchFamily="34" charset="0"/>
              </a:rPr>
              <a:t>?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1333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1462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9342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05715">
            <a:off x="2709270" y="2373702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Century Gothic" pitchFamily="34" charset="0"/>
              </a:rPr>
              <a:t>When</a:t>
            </a:r>
            <a:r>
              <a:rPr lang="cs-CZ" sz="2800" dirty="0" smtClean="0">
                <a:latin typeface="Century Gothic" pitchFamily="34" charset="0"/>
              </a:rPr>
              <a:t> 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usually</a:t>
            </a:r>
            <a:r>
              <a:rPr lang="cs-CZ" sz="2800" dirty="0" smtClean="0">
                <a:latin typeface="Century Gothic" pitchFamily="34" charset="0"/>
              </a:rPr>
              <a:t> go to </a:t>
            </a:r>
            <a:r>
              <a:rPr lang="cs-CZ" sz="2800" dirty="0" err="1" smtClean="0">
                <a:latin typeface="Century Gothic" pitchFamily="34" charset="0"/>
              </a:rPr>
              <a:t>bed</a:t>
            </a:r>
            <a:r>
              <a:rPr lang="cs-CZ" sz="2800" dirty="0" smtClean="0">
                <a:latin typeface="Century Gothic" pitchFamily="34" charset="0"/>
              </a:rPr>
              <a:t>? </a:t>
            </a:r>
            <a:r>
              <a:rPr lang="cs-CZ" sz="2800" dirty="0" err="1" smtClean="0">
                <a:latin typeface="Century Gothic" pitchFamily="34" charset="0"/>
              </a:rPr>
              <a:t>What</a:t>
            </a:r>
            <a:r>
              <a:rPr lang="cs-CZ" sz="2800" dirty="0" smtClean="0">
                <a:latin typeface="Century Gothic" pitchFamily="34" charset="0"/>
              </a:rPr>
              <a:t> 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do </a:t>
            </a:r>
            <a:r>
              <a:rPr lang="cs-CZ" sz="2800" dirty="0" err="1" smtClean="0">
                <a:latin typeface="Century Gothic" pitchFamily="34" charset="0"/>
              </a:rPr>
              <a:t>before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sleeping</a:t>
            </a:r>
            <a:r>
              <a:rPr lang="cs-CZ" sz="2800" dirty="0" smtClean="0">
                <a:latin typeface="Century Gothic" pitchFamily="34" charset="0"/>
              </a:rPr>
              <a:t>?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59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peech bubble square 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180">
            <a:off x="1871985" y="1614675"/>
            <a:ext cx="590139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7142">
            <a:off x="2188597" y="2244651"/>
            <a:ext cx="5122480" cy="2661551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Can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you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remember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your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dreams</a:t>
            </a:r>
            <a:r>
              <a:rPr lang="cs-CZ" dirty="0" smtClean="0">
                <a:latin typeface="Century Gothic" pitchFamily="34" charset="0"/>
              </a:rPr>
              <a:t>?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256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ech-Bubble-PNG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59436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25146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Century Gothic" pitchFamily="34" charset="0"/>
              </a:rPr>
              <a:t>What</a:t>
            </a:r>
            <a:r>
              <a:rPr lang="cs-CZ" sz="2800" dirty="0" smtClean="0">
                <a:latin typeface="Century Gothic" pitchFamily="34" charset="0"/>
              </a:rPr>
              <a:t> 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know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about</a:t>
            </a:r>
            <a:r>
              <a:rPr lang="cs-CZ" sz="2800" dirty="0" smtClean="0">
                <a:latin typeface="Century Gothic" pitchFamily="34" charset="0"/>
              </a:rPr>
              <a:t> Great </a:t>
            </a:r>
            <a:r>
              <a:rPr lang="cs-CZ" sz="2800" dirty="0" err="1" smtClean="0">
                <a:latin typeface="Century Gothic" pitchFamily="34" charset="0"/>
              </a:rPr>
              <a:t>Britain</a:t>
            </a:r>
            <a:r>
              <a:rPr lang="cs-CZ" sz="2800" dirty="0" smtClean="0">
                <a:latin typeface="Century Gothic" pitchFamily="34" charset="0"/>
              </a:rPr>
              <a:t>?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630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ech-bubbles-clip-art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4734"/>
            <a:ext cx="6781800" cy="503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What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can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you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say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about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the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Czech Republic?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3128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peech bubble square 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180">
            <a:off x="1871985" y="1614675"/>
            <a:ext cx="590139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7142">
            <a:off x="2188597" y="2244651"/>
            <a:ext cx="5122480" cy="2661551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Century Gothic" pitchFamily="34" charset="0"/>
              </a:rPr>
              <a:t>What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can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you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say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about</a:t>
            </a:r>
            <a:r>
              <a:rPr lang="cs-CZ" dirty="0" smtClean="0">
                <a:latin typeface="Century Gothic" pitchFamily="34" charset="0"/>
              </a:rPr>
              <a:t> Prague?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643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_speech bubble square 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180">
            <a:off x="1871985" y="1614675"/>
            <a:ext cx="590139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07142">
            <a:off x="2188597" y="2244651"/>
            <a:ext cx="5122480" cy="26615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itchFamily="34" charset="0"/>
              </a:rPr>
              <a:t>W</a:t>
            </a:r>
            <a:r>
              <a:rPr lang="cs-CZ" dirty="0" smtClean="0">
                <a:latin typeface="Century Gothic" pitchFamily="34" charset="0"/>
              </a:rPr>
              <a:t>hen do </a:t>
            </a:r>
            <a:r>
              <a:rPr lang="cs-CZ" dirty="0" err="1" smtClean="0">
                <a:latin typeface="Century Gothic" pitchFamily="34" charset="0"/>
              </a:rPr>
              <a:t>you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get</a:t>
            </a:r>
            <a:r>
              <a:rPr lang="cs-CZ" dirty="0" smtClean="0">
                <a:latin typeface="Century Gothic" pitchFamily="34" charset="0"/>
              </a:rPr>
              <a:t> up </a:t>
            </a:r>
            <a:r>
              <a:rPr lang="cs-CZ" dirty="0" err="1" smtClean="0">
                <a:latin typeface="Century Gothic" pitchFamily="34" charset="0"/>
              </a:rPr>
              <a:t>during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the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week</a:t>
            </a:r>
            <a:r>
              <a:rPr lang="en-US" dirty="0" smtClean="0">
                <a:latin typeface="Century Gothic" pitchFamily="34" charset="0"/>
              </a:rPr>
              <a:t>?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When</a:t>
            </a:r>
            <a:r>
              <a:rPr lang="cs-CZ" dirty="0" smtClean="0">
                <a:latin typeface="Century Gothic" pitchFamily="34" charset="0"/>
              </a:rPr>
              <a:t> do </a:t>
            </a:r>
            <a:r>
              <a:rPr lang="cs-CZ" dirty="0" err="1" smtClean="0">
                <a:latin typeface="Century Gothic" pitchFamily="34" charset="0"/>
              </a:rPr>
              <a:t>you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get</a:t>
            </a:r>
            <a:r>
              <a:rPr lang="cs-CZ" dirty="0" smtClean="0">
                <a:latin typeface="Century Gothic" pitchFamily="34" charset="0"/>
              </a:rPr>
              <a:t> up </a:t>
            </a:r>
            <a:r>
              <a:rPr lang="cs-CZ" dirty="0" err="1" smtClean="0">
                <a:latin typeface="Century Gothic" pitchFamily="34" charset="0"/>
              </a:rPr>
              <a:t>at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the</a:t>
            </a:r>
            <a:r>
              <a:rPr lang="cs-CZ" dirty="0" smtClean="0">
                <a:latin typeface="Century Gothic" pitchFamily="34" charset="0"/>
              </a:rPr>
              <a:t> </a:t>
            </a:r>
            <a:r>
              <a:rPr lang="cs-CZ" dirty="0" err="1" smtClean="0">
                <a:latin typeface="Century Gothic" pitchFamily="34" charset="0"/>
              </a:rPr>
              <a:t>weekend</a:t>
            </a:r>
            <a:r>
              <a:rPr lang="cs-CZ" dirty="0" smtClean="0">
                <a:latin typeface="Century Gothic" pitchFamily="34" charset="0"/>
              </a:rPr>
              <a:t>?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1462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9342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05715">
            <a:off x="2709270" y="2158258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Century Gothic" pitchFamily="34" charset="0"/>
              </a:rPr>
              <a:t>What</a:t>
            </a:r>
            <a:r>
              <a:rPr lang="cs-CZ" sz="2800" dirty="0" smtClean="0">
                <a:latin typeface="Century Gothic" pitchFamily="34" charset="0"/>
              </a:rPr>
              <a:t> TV </a:t>
            </a:r>
            <a:r>
              <a:rPr lang="cs-CZ" sz="2800" dirty="0" err="1" smtClean="0">
                <a:latin typeface="Century Gothic" pitchFamily="34" charset="0"/>
              </a:rPr>
              <a:t>programme</a:t>
            </a:r>
            <a:r>
              <a:rPr lang="cs-CZ" sz="2800" dirty="0" smtClean="0">
                <a:latin typeface="Century Gothic" pitchFamily="34" charset="0"/>
              </a:rPr>
              <a:t> 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watch</a:t>
            </a:r>
            <a:r>
              <a:rPr lang="cs-CZ" sz="2800" dirty="0" smtClean="0">
                <a:latin typeface="Century Gothic" pitchFamily="34" charset="0"/>
              </a:rPr>
              <a:t>? </a:t>
            </a:r>
          </a:p>
          <a:p>
            <a:r>
              <a:rPr lang="cs-CZ" sz="2800" dirty="0" smtClean="0">
                <a:latin typeface="Century Gothic" pitchFamily="34" charset="0"/>
              </a:rPr>
              <a:t>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sometimes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watch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films</a:t>
            </a:r>
            <a:r>
              <a:rPr lang="cs-CZ" sz="2800" dirty="0" smtClean="0">
                <a:latin typeface="Century Gothic" pitchFamily="34" charset="0"/>
              </a:rPr>
              <a:t> in </a:t>
            </a:r>
            <a:r>
              <a:rPr lang="cs-CZ" sz="2800" dirty="0" err="1" smtClean="0">
                <a:latin typeface="Century Gothic" pitchFamily="34" charset="0"/>
              </a:rPr>
              <a:t>English</a:t>
            </a:r>
            <a:r>
              <a:rPr lang="cs-CZ" sz="2800" dirty="0" smtClean="0">
                <a:latin typeface="Century Gothic" pitchFamily="34" charset="0"/>
              </a:rPr>
              <a:t>?</a:t>
            </a:r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ech-bubbles-clip-art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4734"/>
            <a:ext cx="6781800" cy="503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85934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What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do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you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do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after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school</a:t>
            </a:r>
            <a:r>
              <a:rPr lang="en-US" sz="3200" b="0" i="0" dirty="0" smtClean="0">
                <a:solidFill>
                  <a:srgbClr val="333333"/>
                </a:solidFill>
                <a:latin typeface="Century Gothic" pitchFamily="34" charset="0"/>
              </a:rPr>
              <a:t>?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ech-Bub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7620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8956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Century Gothic" pitchFamily="34" charset="0"/>
              </a:rPr>
              <a:t>Do </a:t>
            </a:r>
            <a:r>
              <a:rPr lang="cs-CZ" sz="3200" dirty="0" err="1" smtClean="0">
                <a:latin typeface="Century Gothic" pitchFamily="34" charset="0"/>
              </a:rPr>
              <a:t>you</a:t>
            </a:r>
            <a:r>
              <a:rPr lang="cs-CZ" sz="3200" dirty="0" smtClean="0">
                <a:latin typeface="Century Gothic" pitchFamily="34" charset="0"/>
              </a:rPr>
              <a:t> </a:t>
            </a:r>
            <a:r>
              <a:rPr lang="cs-CZ" sz="3200" dirty="0" err="1" smtClean="0">
                <a:latin typeface="Century Gothic" pitchFamily="34" charset="0"/>
              </a:rPr>
              <a:t>help</a:t>
            </a:r>
            <a:r>
              <a:rPr lang="cs-CZ" sz="3200" dirty="0" smtClean="0">
                <a:latin typeface="Century Gothic" pitchFamily="34" charset="0"/>
              </a:rPr>
              <a:t> </a:t>
            </a:r>
            <a:r>
              <a:rPr lang="cs-CZ" sz="3200" dirty="0" err="1" smtClean="0">
                <a:latin typeface="Century Gothic" pitchFamily="34" charset="0"/>
              </a:rPr>
              <a:t>your</a:t>
            </a:r>
            <a:r>
              <a:rPr lang="cs-CZ" sz="3200" dirty="0" smtClean="0">
                <a:latin typeface="Century Gothic" pitchFamily="34" charset="0"/>
              </a:rPr>
              <a:t> </a:t>
            </a:r>
            <a:r>
              <a:rPr lang="cs-CZ" sz="3200" dirty="0" err="1" smtClean="0">
                <a:latin typeface="Century Gothic" pitchFamily="34" charset="0"/>
              </a:rPr>
              <a:t>parents</a:t>
            </a:r>
            <a:r>
              <a:rPr lang="en-US" sz="3200" dirty="0" smtClean="0">
                <a:latin typeface="Century Gothic" pitchFamily="34" charset="0"/>
              </a:rPr>
              <a:t>?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ech-Bubble-PNG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59436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23622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Century Gothic" pitchFamily="34" charset="0"/>
              </a:rPr>
              <a:t>Do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sometimes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cook</a:t>
            </a:r>
            <a:r>
              <a:rPr lang="cs-CZ" sz="2800" dirty="0" smtClean="0">
                <a:latin typeface="Century Gothic" pitchFamily="34" charset="0"/>
              </a:rPr>
              <a:t>? </a:t>
            </a:r>
          </a:p>
          <a:p>
            <a:r>
              <a:rPr lang="cs-CZ" sz="2800" dirty="0" err="1" smtClean="0">
                <a:latin typeface="Century Gothic" pitchFamily="34" charset="0"/>
              </a:rPr>
              <a:t>What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can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you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cook</a:t>
            </a:r>
            <a:r>
              <a:rPr lang="cs-CZ" sz="2800" dirty="0" smtClean="0">
                <a:latin typeface="Century Gothic" pitchFamily="34" charset="0"/>
              </a:rPr>
              <a:t>?</a:t>
            </a:r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ech-bubbles-clip-art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64734"/>
            <a:ext cx="6781800" cy="5039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What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is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your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favourite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 </a:t>
            </a:r>
            <a:r>
              <a:rPr lang="cs-CZ" sz="3200" dirty="0" err="1" smtClean="0">
                <a:solidFill>
                  <a:srgbClr val="333333"/>
                </a:solidFill>
                <a:latin typeface="Century Gothic" pitchFamily="34" charset="0"/>
              </a:rPr>
              <a:t>book</a:t>
            </a:r>
            <a:r>
              <a:rPr lang="cs-CZ" sz="3200" dirty="0" smtClean="0">
                <a:solidFill>
                  <a:srgbClr val="333333"/>
                </a:solidFill>
                <a:latin typeface="Century Gothic" pitchFamily="34" charset="0"/>
              </a:rPr>
              <a:t>?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772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ech-Bub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7620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667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Century Gothic" pitchFamily="34" charset="0"/>
              </a:rPr>
              <a:t>Have</a:t>
            </a:r>
            <a:r>
              <a:rPr lang="cs-CZ" sz="3200" dirty="0" smtClean="0">
                <a:latin typeface="Century Gothic" pitchFamily="34" charset="0"/>
              </a:rPr>
              <a:t> </a:t>
            </a:r>
            <a:r>
              <a:rPr lang="cs-CZ" sz="3200" dirty="0" err="1" smtClean="0">
                <a:latin typeface="Century Gothic" pitchFamily="34" charset="0"/>
              </a:rPr>
              <a:t>you</a:t>
            </a:r>
            <a:r>
              <a:rPr lang="cs-CZ" sz="3200" dirty="0" smtClean="0">
                <a:latin typeface="Century Gothic" pitchFamily="34" charset="0"/>
              </a:rPr>
              <a:t> </a:t>
            </a:r>
            <a:r>
              <a:rPr lang="cs-CZ" sz="3200" dirty="0" err="1" smtClean="0">
                <a:latin typeface="Century Gothic" pitchFamily="34" charset="0"/>
              </a:rPr>
              <a:t>got</a:t>
            </a:r>
            <a:r>
              <a:rPr lang="cs-CZ" sz="3200" dirty="0" smtClean="0">
                <a:latin typeface="Century Gothic" pitchFamily="34" charset="0"/>
              </a:rPr>
              <a:t> a </a:t>
            </a:r>
            <a:r>
              <a:rPr lang="cs-CZ" sz="3200" dirty="0" err="1" smtClean="0">
                <a:latin typeface="Century Gothic" pitchFamily="34" charset="0"/>
              </a:rPr>
              <a:t>pet</a:t>
            </a:r>
            <a:r>
              <a:rPr lang="en-US" sz="3200" dirty="0" smtClean="0">
                <a:latin typeface="Century Gothic" pitchFamily="34" charset="0"/>
              </a:rPr>
              <a:t>?</a:t>
            </a:r>
            <a:endParaRPr lang="cs-CZ" sz="3200" dirty="0" smtClean="0">
              <a:latin typeface="Century Gothic" pitchFamily="34" charset="0"/>
            </a:endParaRPr>
          </a:p>
          <a:p>
            <a:r>
              <a:rPr lang="cs-CZ" sz="3200" dirty="0" err="1" smtClean="0">
                <a:latin typeface="Century Gothic" pitchFamily="34" charset="0"/>
              </a:rPr>
              <a:t>Describe</a:t>
            </a:r>
            <a:r>
              <a:rPr lang="cs-CZ" sz="3200" dirty="0" smtClean="0">
                <a:latin typeface="Century Gothic" pitchFamily="34" charset="0"/>
              </a:rPr>
              <a:t> </a:t>
            </a:r>
            <a:r>
              <a:rPr lang="cs-CZ" sz="3200" dirty="0" err="1" smtClean="0">
                <a:latin typeface="Century Gothic" pitchFamily="34" charset="0"/>
              </a:rPr>
              <a:t>it</a:t>
            </a:r>
            <a:r>
              <a:rPr lang="cs-CZ" sz="3200" dirty="0" smtClean="0">
                <a:latin typeface="Century Gothic" pitchFamily="34" charset="0"/>
              </a:rPr>
              <a:t>?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9577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1462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934200" cy="533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05715">
            <a:off x="2709270" y="2589145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Century Gothic" pitchFamily="34" charset="0"/>
              </a:rPr>
              <a:t>What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is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your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favourite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subject</a:t>
            </a:r>
            <a:r>
              <a:rPr lang="cs-CZ" sz="2800" dirty="0" smtClean="0">
                <a:latin typeface="Century Gothic" pitchFamily="34" charset="0"/>
              </a:rPr>
              <a:t>? </a:t>
            </a:r>
            <a:r>
              <a:rPr lang="cs-CZ" sz="2800" dirty="0" err="1" smtClean="0">
                <a:latin typeface="Century Gothic" pitchFamily="34" charset="0"/>
              </a:rPr>
              <a:t>Why</a:t>
            </a:r>
            <a:r>
              <a:rPr lang="cs-CZ" sz="2800" dirty="0" smtClean="0">
                <a:latin typeface="Century Gothic" pitchFamily="34" charset="0"/>
              </a:rPr>
              <a:t>?</a:t>
            </a:r>
            <a:endParaRPr lang="en-US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2284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166</Words>
  <Application>Microsoft Office PowerPoint</Application>
  <PresentationFormat>Předvádění na obrazovce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Agency FB</vt:lpstr>
      <vt:lpstr>Arial</vt:lpstr>
      <vt:lpstr>Calibri</vt:lpstr>
      <vt:lpstr>Century Gothic</vt:lpstr>
      <vt:lpstr>Footlight MT Light</vt:lpstr>
      <vt:lpstr>Wingdings</vt:lpstr>
      <vt:lpstr>Office Theme</vt:lpstr>
      <vt:lpstr>DAILY</vt:lpstr>
      <vt:lpstr>When do you get up during the week? When do you get up at the weekend?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What is your favourite sport? Why?</vt:lpstr>
      <vt:lpstr>Prezentace aplikace PowerPoint</vt:lpstr>
      <vt:lpstr>Prezentace aplikace PowerPoint</vt:lpstr>
      <vt:lpstr>Where do you like to go for holidays?</vt:lpstr>
      <vt:lpstr>Prezentace aplikace PowerPoint</vt:lpstr>
      <vt:lpstr>Can you remember your dreams?</vt:lpstr>
      <vt:lpstr>Prezentace aplikace PowerPoint</vt:lpstr>
      <vt:lpstr>Prezentace aplikace PowerPoint</vt:lpstr>
      <vt:lpstr>What can you say about Prague?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</dc:title>
  <dc:creator>User</dc:creator>
  <cp:lastModifiedBy>mikuleckaa</cp:lastModifiedBy>
  <cp:revision>9</cp:revision>
  <dcterms:created xsi:type="dcterms:W3CDTF">2017-05-30T02:12:27Z</dcterms:created>
  <dcterms:modified xsi:type="dcterms:W3CDTF">2021-01-20T17:10:33Z</dcterms:modified>
</cp:coreProperties>
</file>