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248E7A-6E6E-4F4D-AA3E-D36A2ED60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CA4DDC1-4667-4B2F-8C4B-1EE7B5C632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05E023-4899-4B0C-BDEA-A028FA18E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D2B1-DFA7-4FBA-A560-922BECF3AECD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C47061-77C4-4D32-9BE1-204390F08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09CF3D-FA3C-4B40-AA27-4E76D59AA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190-D6C7-4DAD-832B-DE31F4D12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58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5995FC-A2B3-46AC-93FE-47C11B2C7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EABD132-96D1-4EAA-95DF-D9C706B3D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35BCFF-7EB4-4176-9E4C-224C43A0C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D2B1-DFA7-4FBA-A560-922BECF3AECD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6D851F-5BF9-4985-8588-888E93332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262869-6F7C-48A1-B555-24A5238BF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190-D6C7-4DAD-832B-DE31F4D12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585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F0E499C-FF2A-47A3-9D0C-E95A611181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464BAC0-F445-4379-972D-84A5DBBE3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9AD4B0-1782-4A10-8187-F9045F3B1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D2B1-DFA7-4FBA-A560-922BECF3AECD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6259A02-6210-4D28-BFE3-51B4B045D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D4F25F-6018-4740-8AA7-B7D41DA02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190-D6C7-4DAD-832B-DE31F4D12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569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9B1086-EBD5-4694-ABCB-55CAB8015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469249-8F5B-4263-943C-0154576C3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4B7638-09B6-4484-AFB0-DCD77F41B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D2B1-DFA7-4FBA-A560-922BECF3AECD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08D1584-CA50-49E2-8CBF-DD2949935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2128C9-F331-4819-90EA-8DCE81784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190-D6C7-4DAD-832B-DE31F4D12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314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D15B3F-DB64-49CB-8A13-4CCAE11AB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606C48E-18F7-435A-84D6-4A693932A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4733A9-B81F-4DA7-A806-C6E03E008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D2B1-DFA7-4FBA-A560-922BECF3AECD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3A9D68-8EF1-4CAE-BD8C-0E77BEF0F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B67BF7-CE6B-44D5-B01E-1997A4BCD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190-D6C7-4DAD-832B-DE31F4D12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116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C8F290-929A-423D-B8CE-48C5E8279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55E3FDC-11D3-4CAD-AD77-BA2286B698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BCCE9AB-5277-4673-B0F4-F92D94378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95E99B7-2EEE-45BF-AB11-A4C0C60B8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D2B1-DFA7-4FBA-A560-922BECF3AECD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E6C2C5F-7DA8-4653-BCAA-31A4A3A91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DEBCC6F-700C-452D-956A-C83F4ED8E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190-D6C7-4DAD-832B-DE31F4D12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56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D2D261-A873-435D-8119-CC834B41E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3E47495-4CA6-4DF6-AF40-A97F2CEC2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1349231-0788-4E75-B97E-E739184A98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C118F12-8CDB-4897-9E41-83A52E752E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1CF6332-26BB-4665-80CE-6AB5994304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35926C2-1EFB-4B39-9FEB-7C8FA6D67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D2B1-DFA7-4FBA-A560-922BECF3AECD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BD6F854-D1E5-4106-8E58-DDD29488F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4C2E59A-1BAC-4069-8047-E1C8723CC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190-D6C7-4DAD-832B-DE31F4D12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11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87C991-73F7-4D4B-845D-E27B9E39E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E8E1795-33F0-4DBE-9995-8C77E18AA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D2B1-DFA7-4FBA-A560-922BECF3AECD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8EAFCBA-E68D-4A55-89B5-7A153366A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1E38CCE-0D0E-4C74-9508-B67183B16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190-D6C7-4DAD-832B-DE31F4D12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50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758944A-1EF0-4D8F-BBC2-C01A30E10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D2B1-DFA7-4FBA-A560-922BECF3AECD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A599169-CA8C-4162-870A-CE4A86D38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79BE0D0-BF2F-4E84-9C1E-696DCCF06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190-D6C7-4DAD-832B-DE31F4D12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639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BC31AD-3AB8-4187-8D8B-7F5896FE6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8D0D220-9703-49E5-8894-CD8B88629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9297737-58AA-4462-8320-84AC805CF4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A27E9B5-E6D5-451D-AE53-ECFAF14F4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D2B1-DFA7-4FBA-A560-922BECF3AECD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4DBCE58-59D8-46E7-A738-232E6212C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574AEFB-53ED-46DE-99E5-C4D0CD7F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190-D6C7-4DAD-832B-DE31F4D12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203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531CE3-F986-44E0-A7CB-8327D8BD1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0EFC173-4585-4185-BE2B-A7F07E1896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030E8B1-E26E-441D-9C83-0A256CF23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942DE45-B75B-4A37-9E1A-DC7EB65CC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D2B1-DFA7-4FBA-A560-922BECF3AECD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B1B8027-2033-44D6-99E3-E06FEDB26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327BF5-CF4A-441F-BA23-C6F24E0BE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190-D6C7-4DAD-832B-DE31F4D12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111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1427A18-0EF7-4B69-9A74-588067A0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E0C4643-F7D0-4B0A-99EA-B374BB2FF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59ABD8-35F9-464D-A904-2D992F0D31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BD2B1-DFA7-4FBA-A560-922BECF3AECD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AB3868-1E71-4BF1-8765-BAC0C809CB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C12561-65E8-4E0B-8BE6-70C641F5D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79190-D6C7-4DAD-832B-DE31F4D12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22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6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4.xml"/><Relationship Id="rId10" Type="http://schemas.openxmlformats.org/officeDocument/2006/relationships/slide" Target="slide12.xml"/><Relationship Id="rId4" Type="http://schemas.openxmlformats.org/officeDocument/2006/relationships/slide" Target="slide5.xml"/><Relationship Id="rId9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DC474A-6FD5-4551-807C-0253B1F68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02528"/>
          </a:xfrm>
        </p:spPr>
        <p:txBody>
          <a:bodyPr/>
          <a:lstStyle/>
          <a:p>
            <a:r>
              <a:rPr lang="cs-CZ" dirty="0" err="1" smtClean="0"/>
              <a:t>Let´s</a:t>
            </a:r>
            <a:r>
              <a:rPr lang="cs-CZ" dirty="0" smtClean="0"/>
              <a:t> play </a:t>
            </a:r>
            <a:r>
              <a:rPr lang="cs-CZ" dirty="0" err="1" smtClean="0"/>
              <a:t>the</a:t>
            </a:r>
            <a:r>
              <a:rPr lang="cs-CZ" dirty="0" smtClean="0"/>
              <a:t> game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FBE93AD-8C6D-4B95-AA46-0A14B373A0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1485" y="2617969"/>
            <a:ext cx="10197737" cy="3582534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PRESENT CONTINUOUS (přítomný čas průběhový)</a:t>
            </a:r>
          </a:p>
          <a:p>
            <a:endParaRPr lang="cs-CZ" dirty="0" smtClean="0"/>
          </a:p>
          <a:p>
            <a:pPr marL="342900" indent="-342900">
              <a:buFontTx/>
              <a:buChar char="-"/>
            </a:pPr>
            <a:r>
              <a:rPr lang="cs-CZ" dirty="0" smtClean="0"/>
              <a:t>Talk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pictures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15, 30 </a:t>
            </a:r>
            <a:r>
              <a:rPr lang="cs-CZ" dirty="0" err="1" smtClean="0"/>
              <a:t>or</a:t>
            </a:r>
            <a:r>
              <a:rPr lang="cs-CZ" dirty="0" smtClean="0"/>
              <a:t> 45seconds.</a:t>
            </a:r>
          </a:p>
          <a:p>
            <a:pPr marL="342900" indent="-342900">
              <a:buFontTx/>
              <a:buChar char="-"/>
            </a:pPr>
            <a:r>
              <a:rPr lang="cs-CZ" dirty="0"/>
              <a:t>U</a:t>
            </a:r>
            <a:r>
              <a:rPr lang="cs-CZ" dirty="0" smtClean="0"/>
              <a:t>se </a:t>
            </a:r>
            <a:r>
              <a:rPr lang="cs-CZ" dirty="0" err="1" smtClean="0"/>
              <a:t>present</a:t>
            </a:r>
            <a:r>
              <a:rPr lang="cs-CZ" dirty="0" smtClean="0"/>
              <a:t> </a:t>
            </a:r>
            <a:r>
              <a:rPr lang="cs-CZ" dirty="0" err="1" smtClean="0"/>
              <a:t>continuous</a:t>
            </a:r>
            <a:r>
              <a:rPr lang="cs-CZ" dirty="0" smtClean="0"/>
              <a:t> to </a:t>
            </a:r>
            <a:r>
              <a:rPr lang="cs-CZ" dirty="0" err="1" smtClean="0"/>
              <a:t>describe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action</a:t>
            </a:r>
            <a:r>
              <a:rPr lang="cs-CZ" dirty="0" smtClean="0"/>
              <a:t>.</a:t>
            </a:r>
          </a:p>
          <a:p>
            <a:pPr marL="342900" indent="-342900">
              <a:buFontTx/>
              <a:buChar char="-"/>
            </a:pP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use THERE IS A…. THERE ARE…. I CAN SEE… IN THE PICTURE…</a:t>
            </a:r>
          </a:p>
          <a:p>
            <a:pPr marL="342900" indent="-342900">
              <a:buFontTx/>
              <a:buChar char="-"/>
            </a:pPr>
            <a:r>
              <a:rPr lang="cs-CZ" dirty="0" err="1"/>
              <a:t>E</a:t>
            </a:r>
            <a:r>
              <a:rPr lang="cs-CZ" smtClean="0"/>
              <a:t>njoy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game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 smtClean="0"/>
          </a:p>
          <a:p>
            <a:pPr marL="342900" indent="-34290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244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C44B3E-6EE5-40C6-A7D3-EA00C86C8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</a:t>
            </a:r>
            <a:r>
              <a:rPr lang="cs-CZ" dirty="0" err="1"/>
              <a:t>Yellow</a:t>
            </a:r>
            <a:r>
              <a:rPr lang="cs-CZ" dirty="0"/>
              <a:t> – 20 </a:t>
            </a:r>
            <a:r>
              <a:rPr lang="cs-CZ" dirty="0" err="1" smtClean="0"/>
              <a:t>points</a:t>
            </a:r>
            <a:r>
              <a:rPr lang="cs-CZ" dirty="0" smtClean="0"/>
              <a:t> –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happening? (30sec </a:t>
            </a:r>
            <a:r>
              <a:rPr lang="cs-CZ" dirty="0" err="1" smtClean="0"/>
              <a:t>talking</a:t>
            </a:r>
            <a:r>
              <a:rPr lang="cs-CZ" dirty="0" smtClean="0"/>
              <a:t>)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456CF6B-1BA2-456E-BE8F-24595273D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lačítko akce: Návrat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6965449-BE67-49DE-9871-2A5A5AB52380}"/>
              </a:ext>
            </a:extLst>
          </p:cNvPr>
          <p:cNvSpPr/>
          <p:nvPr/>
        </p:nvSpPr>
        <p:spPr>
          <a:xfrm>
            <a:off x="10957034" y="5770179"/>
            <a:ext cx="867104" cy="7226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803" y="2062573"/>
            <a:ext cx="6350631" cy="478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6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86B4D8-E52F-413B-A408-8D719800D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Green – 30 </a:t>
            </a:r>
            <a:r>
              <a:rPr lang="cs-CZ" dirty="0" err="1" smtClean="0"/>
              <a:t>points</a:t>
            </a:r>
            <a:r>
              <a:rPr lang="cs-CZ" dirty="0" smtClean="0"/>
              <a:t> –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happening? (45sec </a:t>
            </a:r>
            <a:r>
              <a:rPr lang="cs-CZ" dirty="0" err="1" smtClean="0"/>
              <a:t>talking</a:t>
            </a:r>
            <a:r>
              <a:rPr lang="cs-CZ" dirty="0" smtClean="0"/>
              <a:t>)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B839DE7-93B6-44FF-9DDE-36A80FB8A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lačítko akce: Návrat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34D79AC-EEE3-4D36-B7E7-1070CC8C297F}"/>
              </a:ext>
            </a:extLst>
          </p:cNvPr>
          <p:cNvSpPr/>
          <p:nvPr/>
        </p:nvSpPr>
        <p:spPr>
          <a:xfrm>
            <a:off x="10957034" y="5770179"/>
            <a:ext cx="867104" cy="7226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481" y="1756459"/>
            <a:ext cx="4449102" cy="517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8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4ED7FA-2424-4929-8257-F81BDDCD7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Green – 30 </a:t>
            </a:r>
            <a:r>
              <a:rPr lang="cs-CZ" dirty="0" err="1" smtClean="0"/>
              <a:t>points</a:t>
            </a:r>
            <a:r>
              <a:rPr lang="cs-CZ" dirty="0" smtClean="0"/>
              <a:t> –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happening? (45sec </a:t>
            </a:r>
            <a:r>
              <a:rPr lang="cs-CZ" dirty="0" err="1" smtClean="0"/>
              <a:t>talking</a:t>
            </a:r>
            <a:r>
              <a:rPr lang="cs-CZ" dirty="0" smtClean="0"/>
              <a:t>)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0698CE-A11A-42B6-AAD9-1786E0450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lačítko akce: Návrat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2D057878-419A-4238-BEAC-8E596C07C072}"/>
              </a:ext>
            </a:extLst>
          </p:cNvPr>
          <p:cNvSpPr/>
          <p:nvPr/>
        </p:nvSpPr>
        <p:spPr>
          <a:xfrm>
            <a:off x="10957034" y="5770179"/>
            <a:ext cx="867104" cy="7226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056" y="1825625"/>
            <a:ext cx="7011983" cy="493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8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AA02B3-2C0C-4137-AABE-921F61A21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Green – 30 </a:t>
            </a:r>
            <a:r>
              <a:rPr lang="cs-CZ" dirty="0" err="1" smtClean="0"/>
              <a:t>points</a:t>
            </a:r>
            <a:r>
              <a:rPr lang="cs-CZ" dirty="0" smtClean="0"/>
              <a:t> –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happening? (45sec </a:t>
            </a:r>
            <a:r>
              <a:rPr lang="cs-CZ" dirty="0" err="1" smtClean="0"/>
              <a:t>talking</a:t>
            </a:r>
            <a:r>
              <a:rPr lang="cs-CZ" dirty="0" smtClean="0"/>
              <a:t>)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7B349B-8AF2-443F-99B5-4528CE88A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5400" dirty="0"/>
          </a:p>
        </p:txBody>
      </p:sp>
      <p:sp>
        <p:nvSpPr>
          <p:cNvPr id="4" name="Tlačítko akce: Návrat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2E2686E-0664-4EB4-BAD8-11E7724C9CC8}"/>
              </a:ext>
            </a:extLst>
          </p:cNvPr>
          <p:cNvSpPr/>
          <p:nvPr/>
        </p:nvSpPr>
        <p:spPr>
          <a:xfrm>
            <a:off x="10957034" y="5770179"/>
            <a:ext cx="867104" cy="7226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705" y="1690688"/>
            <a:ext cx="6130843" cy="453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0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CD1322-9646-4FD0-B9DD-DE59EE62B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Green – 30 </a:t>
            </a:r>
            <a:r>
              <a:rPr lang="cs-CZ" dirty="0" err="1" smtClean="0"/>
              <a:t>points</a:t>
            </a:r>
            <a:r>
              <a:rPr lang="cs-CZ" dirty="0" smtClean="0"/>
              <a:t> –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happening? (45sec </a:t>
            </a:r>
            <a:r>
              <a:rPr lang="cs-CZ" dirty="0" err="1" smtClean="0"/>
              <a:t>talking</a:t>
            </a:r>
            <a:r>
              <a:rPr lang="cs-CZ" dirty="0" smtClean="0"/>
              <a:t>)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A94975-244D-4325-A67E-39E5707AD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lačítko akce: Návrat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FE94C23-8034-4D92-92D0-39C0D4865602}"/>
              </a:ext>
            </a:extLst>
          </p:cNvPr>
          <p:cNvSpPr/>
          <p:nvPr/>
        </p:nvSpPr>
        <p:spPr>
          <a:xfrm>
            <a:off x="10957034" y="5770179"/>
            <a:ext cx="867104" cy="7226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861" y="1173742"/>
            <a:ext cx="3651819" cy="544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9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DDA7C94-DB2A-4D04-93BD-96EFB2CFA73C}"/>
              </a:ext>
            </a:extLst>
          </p:cNvPr>
          <p:cNvSpPr/>
          <p:nvPr/>
        </p:nvSpPr>
        <p:spPr>
          <a:xfrm>
            <a:off x="689428" y="153028"/>
            <a:ext cx="3081130" cy="13119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>
                <a:solidFill>
                  <a:schemeClr val="tx1"/>
                </a:solidFill>
              </a:rPr>
              <a:t>10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3" name="Obdélník 2">
            <a:hlinkClick r:id="rId2" action="ppaction://hlinksldjump"/>
            <a:extLst>
              <a:ext uri="{FF2B5EF4-FFF2-40B4-BE49-F238E27FC236}">
                <a16:creationId xmlns:a16="http://schemas.microsoft.com/office/drawing/2014/main" id="{820A4A3A-CBAF-46B8-8FA9-DB63F120D0C9}"/>
              </a:ext>
            </a:extLst>
          </p:cNvPr>
          <p:cNvSpPr/>
          <p:nvPr/>
        </p:nvSpPr>
        <p:spPr>
          <a:xfrm>
            <a:off x="4555435" y="153027"/>
            <a:ext cx="3081130" cy="13119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>
                <a:solidFill>
                  <a:schemeClr val="tx1"/>
                </a:solidFill>
              </a:rPr>
              <a:t>20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4" name="Obdélník 3">
            <a:hlinkClick r:id="rId3" action="ppaction://hlinksldjump"/>
            <a:extLst>
              <a:ext uri="{FF2B5EF4-FFF2-40B4-BE49-F238E27FC236}">
                <a16:creationId xmlns:a16="http://schemas.microsoft.com/office/drawing/2014/main" id="{9A86E029-C5BE-44ED-9771-48E8AF8EEF98}"/>
              </a:ext>
            </a:extLst>
          </p:cNvPr>
          <p:cNvSpPr/>
          <p:nvPr/>
        </p:nvSpPr>
        <p:spPr>
          <a:xfrm>
            <a:off x="689428" y="4663517"/>
            <a:ext cx="3081130" cy="13119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>
                <a:solidFill>
                  <a:schemeClr val="tx1"/>
                </a:solidFill>
              </a:rPr>
              <a:t>10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5" name="Obdélník 4">
            <a:hlinkClick r:id="rId4" action="ppaction://hlinksldjump"/>
            <a:extLst>
              <a:ext uri="{FF2B5EF4-FFF2-40B4-BE49-F238E27FC236}">
                <a16:creationId xmlns:a16="http://schemas.microsoft.com/office/drawing/2014/main" id="{2E89DF59-F62E-46AC-897A-35DDA95210F6}"/>
              </a:ext>
            </a:extLst>
          </p:cNvPr>
          <p:cNvSpPr/>
          <p:nvPr/>
        </p:nvSpPr>
        <p:spPr>
          <a:xfrm>
            <a:off x="689428" y="3183359"/>
            <a:ext cx="3081130" cy="13119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>
                <a:solidFill>
                  <a:schemeClr val="tx1"/>
                </a:solidFill>
              </a:rPr>
              <a:t>10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6" name="Obdélník 5">
            <a:hlinkClick r:id="rId5" action="ppaction://hlinksldjump"/>
            <a:extLst>
              <a:ext uri="{FF2B5EF4-FFF2-40B4-BE49-F238E27FC236}">
                <a16:creationId xmlns:a16="http://schemas.microsoft.com/office/drawing/2014/main" id="{7C2B3CE7-F05C-4DA4-8364-D31E36428EC3}"/>
              </a:ext>
            </a:extLst>
          </p:cNvPr>
          <p:cNvSpPr/>
          <p:nvPr/>
        </p:nvSpPr>
        <p:spPr>
          <a:xfrm>
            <a:off x="689428" y="1635080"/>
            <a:ext cx="3081130" cy="13119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>
                <a:solidFill>
                  <a:schemeClr val="tx1"/>
                </a:solidFill>
              </a:rPr>
              <a:t>10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7" name="Obdélník 6">
            <a:hlinkClick r:id="rId6" action="ppaction://hlinksldjump"/>
            <a:extLst>
              <a:ext uri="{FF2B5EF4-FFF2-40B4-BE49-F238E27FC236}">
                <a16:creationId xmlns:a16="http://schemas.microsoft.com/office/drawing/2014/main" id="{B9D7E4F1-C3A4-47A7-8E20-DFF3E62BA026}"/>
              </a:ext>
            </a:extLst>
          </p:cNvPr>
          <p:cNvSpPr/>
          <p:nvPr/>
        </p:nvSpPr>
        <p:spPr>
          <a:xfrm>
            <a:off x="4555435" y="1634910"/>
            <a:ext cx="3081130" cy="13119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>
                <a:solidFill>
                  <a:schemeClr val="tx1"/>
                </a:solidFill>
              </a:rPr>
              <a:t>20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8" name="Obdélník 7">
            <a:hlinkClick r:id="rId7" action="ppaction://hlinksldjump"/>
            <a:extLst>
              <a:ext uri="{FF2B5EF4-FFF2-40B4-BE49-F238E27FC236}">
                <a16:creationId xmlns:a16="http://schemas.microsoft.com/office/drawing/2014/main" id="{DE51506B-DC68-479E-A1E2-87E9443C09E2}"/>
              </a:ext>
            </a:extLst>
          </p:cNvPr>
          <p:cNvSpPr/>
          <p:nvPr/>
        </p:nvSpPr>
        <p:spPr>
          <a:xfrm>
            <a:off x="4555435" y="3169326"/>
            <a:ext cx="3081130" cy="13119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>
                <a:solidFill>
                  <a:schemeClr val="tx1"/>
                </a:solidFill>
              </a:rPr>
              <a:t>20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9" name="Obdélník 8">
            <a:hlinkClick r:id="rId8" action="ppaction://hlinksldjump"/>
            <a:extLst>
              <a:ext uri="{FF2B5EF4-FFF2-40B4-BE49-F238E27FC236}">
                <a16:creationId xmlns:a16="http://schemas.microsoft.com/office/drawing/2014/main" id="{8BD58BA6-E835-4BE9-86AF-8D141CF76C15}"/>
              </a:ext>
            </a:extLst>
          </p:cNvPr>
          <p:cNvSpPr/>
          <p:nvPr/>
        </p:nvSpPr>
        <p:spPr>
          <a:xfrm>
            <a:off x="4555435" y="4651209"/>
            <a:ext cx="3081130" cy="13119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>
                <a:solidFill>
                  <a:schemeClr val="tx1"/>
                </a:solidFill>
              </a:rPr>
              <a:t>20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9" action="ppaction://hlinksldjump"/>
            <a:extLst>
              <a:ext uri="{FF2B5EF4-FFF2-40B4-BE49-F238E27FC236}">
                <a16:creationId xmlns:a16="http://schemas.microsoft.com/office/drawing/2014/main" id="{85AF477C-025E-40EF-89B2-F8151EBF4279}"/>
              </a:ext>
            </a:extLst>
          </p:cNvPr>
          <p:cNvSpPr/>
          <p:nvPr/>
        </p:nvSpPr>
        <p:spPr>
          <a:xfrm>
            <a:off x="8160186" y="153029"/>
            <a:ext cx="3081130" cy="13119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>
                <a:solidFill>
                  <a:schemeClr val="tx1"/>
                </a:solidFill>
              </a:rPr>
              <a:t>30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10" action="ppaction://hlinksldjump"/>
            <a:extLst>
              <a:ext uri="{FF2B5EF4-FFF2-40B4-BE49-F238E27FC236}">
                <a16:creationId xmlns:a16="http://schemas.microsoft.com/office/drawing/2014/main" id="{DBC953F3-4FF3-46B4-A358-9766DEA2B8B5}"/>
              </a:ext>
            </a:extLst>
          </p:cNvPr>
          <p:cNvSpPr/>
          <p:nvPr/>
        </p:nvSpPr>
        <p:spPr>
          <a:xfrm>
            <a:off x="8160186" y="1656525"/>
            <a:ext cx="3081130" cy="13119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>
                <a:solidFill>
                  <a:schemeClr val="tx1"/>
                </a:solidFill>
              </a:rPr>
              <a:t>30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12" name="Obdélník 11">
            <a:hlinkClick r:id="rId11" action="ppaction://hlinksldjump"/>
            <a:extLst>
              <a:ext uri="{FF2B5EF4-FFF2-40B4-BE49-F238E27FC236}">
                <a16:creationId xmlns:a16="http://schemas.microsoft.com/office/drawing/2014/main" id="{784D5DFC-6E46-4A46-8846-6FB4F28ABD59}"/>
              </a:ext>
            </a:extLst>
          </p:cNvPr>
          <p:cNvSpPr/>
          <p:nvPr/>
        </p:nvSpPr>
        <p:spPr>
          <a:xfrm>
            <a:off x="8160186" y="3160021"/>
            <a:ext cx="3081130" cy="13119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>
                <a:solidFill>
                  <a:schemeClr val="tx1"/>
                </a:solidFill>
              </a:rPr>
              <a:t>30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13" name="Obdélník 12">
            <a:hlinkClick r:id="rId12" action="ppaction://hlinksldjump"/>
            <a:extLst>
              <a:ext uri="{FF2B5EF4-FFF2-40B4-BE49-F238E27FC236}">
                <a16:creationId xmlns:a16="http://schemas.microsoft.com/office/drawing/2014/main" id="{19645E81-21EF-45DC-A8D6-5EC30B014F28}"/>
              </a:ext>
            </a:extLst>
          </p:cNvPr>
          <p:cNvSpPr/>
          <p:nvPr/>
        </p:nvSpPr>
        <p:spPr>
          <a:xfrm>
            <a:off x="8160186" y="4663517"/>
            <a:ext cx="3081130" cy="13119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>
                <a:solidFill>
                  <a:schemeClr val="tx1"/>
                </a:solidFill>
              </a:rPr>
              <a:t>30</a:t>
            </a:r>
            <a:endParaRPr lang="en-GB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50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8AE219-001B-44EA-8704-0BAA9373F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Orange 10 </a:t>
            </a:r>
            <a:r>
              <a:rPr lang="cs-CZ" dirty="0" err="1" smtClean="0"/>
              <a:t>points</a:t>
            </a:r>
            <a:r>
              <a:rPr lang="cs-CZ" dirty="0" smtClean="0"/>
              <a:t> –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happening? (15sec </a:t>
            </a:r>
            <a:r>
              <a:rPr lang="cs-CZ" dirty="0" err="1" smtClean="0"/>
              <a:t>talking</a:t>
            </a:r>
            <a:r>
              <a:rPr lang="cs-CZ" dirty="0" smtClean="0"/>
              <a:t>)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AE2E13B-0C31-4949-A40E-DFE85F8C9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 algn="ctr">
              <a:buNone/>
            </a:pPr>
            <a:endParaRPr lang="en-GB" sz="5400" dirty="0"/>
          </a:p>
        </p:txBody>
      </p:sp>
      <p:sp>
        <p:nvSpPr>
          <p:cNvPr id="4" name="Tlačítko akce: Návrat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3890D07-BB16-4D10-B8E3-97A9A7187EF5}"/>
              </a:ext>
            </a:extLst>
          </p:cNvPr>
          <p:cNvSpPr/>
          <p:nvPr/>
        </p:nvSpPr>
        <p:spPr>
          <a:xfrm>
            <a:off x="10957034" y="5770179"/>
            <a:ext cx="867104" cy="7226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896" y="1921125"/>
            <a:ext cx="683895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6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DE70AC-9A11-49C6-BD74-7AD64794B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Orange 10 </a:t>
            </a:r>
            <a:r>
              <a:rPr lang="cs-CZ" dirty="0" err="1" smtClean="0"/>
              <a:t>points</a:t>
            </a:r>
            <a:r>
              <a:rPr lang="cs-CZ" dirty="0" smtClean="0"/>
              <a:t> –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happening? (15sec </a:t>
            </a:r>
            <a:r>
              <a:rPr lang="cs-CZ" dirty="0" err="1" smtClean="0"/>
              <a:t>talking</a:t>
            </a:r>
            <a:r>
              <a:rPr lang="cs-CZ" dirty="0" smtClean="0"/>
              <a:t>)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057DA72-3F90-4F01-919B-FA267FCD0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lačítko akce: Návrat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C4A65A6-9E69-403F-8FCF-60B8524A5971}"/>
              </a:ext>
            </a:extLst>
          </p:cNvPr>
          <p:cNvSpPr/>
          <p:nvPr/>
        </p:nvSpPr>
        <p:spPr>
          <a:xfrm>
            <a:off x="10957034" y="5770179"/>
            <a:ext cx="867104" cy="7226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174" y="1509712"/>
            <a:ext cx="8091472" cy="502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13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30F271-7526-43AB-9ECE-024848949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Orange 10 </a:t>
            </a:r>
            <a:r>
              <a:rPr lang="cs-CZ" dirty="0" err="1" smtClean="0"/>
              <a:t>points</a:t>
            </a:r>
            <a:r>
              <a:rPr lang="cs-CZ" dirty="0" smtClean="0"/>
              <a:t> –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happening? </a:t>
            </a:r>
            <a:br>
              <a:rPr lang="cs-CZ" dirty="0" smtClean="0"/>
            </a:br>
            <a:r>
              <a:rPr lang="cs-CZ" dirty="0" smtClean="0"/>
              <a:t>(15 sec </a:t>
            </a:r>
            <a:r>
              <a:rPr lang="cs-CZ" dirty="0" err="1" smtClean="0"/>
              <a:t>talking</a:t>
            </a:r>
            <a:r>
              <a:rPr lang="cs-CZ" dirty="0" smtClean="0"/>
              <a:t>)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E46AA3-5661-40B5-849B-B19F9EAD9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endParaRPr lang="en-GB" sz="5400" dirty="0"/>
          </a:p>
        </p:txBody>
      </p:sp>
      <p:sp>
        <p:nvSpPr>
          <p:cNvPr id="5" name="Tlačítko akce: Návrat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31EB317A-D0DA-4890-B55D-FCC3266501BC}"/>
              </a:ext>
            </a:extLst>
          </p:cNvPr>
          <p:cNvSpPr/>
          <p:nvPr/>
        </p:nvSpPr>
        <p:spPr>
          <a:xfrm>
            <a:off x="10957034" y="5770179"/>
            <a:ext cx="867104" cy="7226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816" y="1903911"/>
            <a:ext cx="6672465" cy="393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5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E343DE-E073-4BF0-974E-708176C3F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Orange 10 </a:t>
            </a:r>
            <a:r>
              <a:rPr lang="cs-CZ" dirty="0" err="1" smtClean="0"/>
              <a:t>points</a:t>
            </a:r>
            <a:r>
              <a:rPr lang="cs-CZ" dirty="0" smtClean="0"/>
              <a:t> –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happening? </a:t>
            </a:r>
            <a:br>
              <a:rPr lang="cs-CZ" dirty="0" smtClean="0"/>
            </a:br>
            <a:r>
              <a:rPr lang="cs-CZ" dirty="0" smtClean="0"/>
              <a:t>(15 sec </a:t>
            </a:r>
            <a:r>
              <a:rPr lang="cs-CZ" dirty="0" err="1" smtClean="0"/>
              <a:t>talking</a:t>
            </a:r>
            <a:r>
              <a:rPr lang="cs-CZ" dirty="0" smtClean="0"/>
              <a:t>)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55E3E8C-7581-48FD-A235-D5CC2A1A7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lačítko akce: Návrat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681121EF-8850-47CE-8F56-9716CB267311}"/>
              </a:ext>
            </a:extLst>
          </p:cNvPr>
          <p:cNvSpPr/>
          <p:nvPr/>
        </p:nvSpPr>
        <p:spPr>
          <a:xfrm>
            <a:off x="10957034" y="5770179"/>
            <a:ext cx="867104" cy="7226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420" y="1690688"/>
            <a:ext cx="7629917" cy="503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3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2A77F1-FC0C-4F2D-8A5B-782B92C1C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</a:t>
            </a:r>
            <a:r>
              <a:rPr lang="cs-CZ" dirty="0" err="1"/>
              <a:t>Yellow</a:t>
            </a:r>
            <a:r>
              <a:rPr lang="cs-CZ" dirty="0"/>
              <a:t> – 20 </a:t>
            </a:r>
            <a:r>
              <a:rPr lang="cs-CZ" dirty="0" err="1" smtClean="0"/>
              <a:t>points</a:t>
            </a:r>
            <a:r>
              <a:rPr lang="cs-CZ" dirty="0" smtClean="0"/>
              <a:t> –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happening? (30sec </a:t>
            </a:r>
            <a:r>
              <a:rPr lang="cs-CZ" dirty="0" err="1" smtClean="0"/>
              <a:t>talking</a:t>
            </a:r>
            <a:r>
              <a:rPr lang="cs-CZ" dirty="0" smtClean="0"/>
              <a:t>)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679FB2-F609-4003-873D-11A649755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lačítko akce: Návrat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62F358F-7B60-4F7C-8354-364251E316ED}"/>
              </a:ext>
            </a:extLst>
          </p:cNvPr>
          <p:cNvSpPr/>
          <p:nvPr/>
        </p:nvSpPr>
        <p:spPr>
          <a:xfrm>
            <a:off x="10957034" y="5770179"/>
            <a:ext cx="867104" cy="7226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827" y="2067623"/>
            <a:ext cx="6515595" cy="460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666097-EC17-42C6-9C8F-7D26BEA4D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</a:t>
            </a:r>
            <a:r>
              <a:rPr lang="cs-CZ" dirty="0" err="1"/>
              <a:t>Yellow</a:t>
            </a:r>
            <a:r>
              <a:rPr lang="cs-CZ" dirty="0"/>
              <a:t> – 20 </a:t>
            </a:r>
            <a:r>
              <a:rPr lang="cs-CZ" dirty="0" err="1" smtClean="0"/>
              <a:t>points</a:t>
            </a:r>
            <a:r>
              <a:rPr lang="cs-CZ" dirty="0" smtClean="0"/>
              <a:t> –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happening? (30sec </a:t>
            </a:r>
            <a:r>
              <a:rPr lang="cs-CZ" dirty="0" err="1" smtClean="0"/>
              <a:t>talking</a:t>
            </a:r>
            <a:r>
              <a:rPr lang="cs-CZ" dirty="0" smtClean="0"/>
              <a:t>)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B843EDD-07B1-48A8-B9B9-45FF6E984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endParaRPr lang="en-GB" sz="5400" dirty="0"/>
          </a:p>
        </p:txBody>
      </p:sp>
      <p:sp>
        <p:nvSpPr>
          <p:cNvPr id="4" name="Tlačítko akce: Návrat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DA57A4D-7CD7-4375-9D2E-D854E04A4745}"/>
              </a:ext>
            </a:extLst>
          </p:cNvPr>
          <p:cNvSpPr/>
          <p:nvPr/>
        </p:nvSpPr>
        <p:spPr>
          <a:xfrm>
            <a:off x="10957034" y="5770179"/>
            <a:ext cx="867104" cy="7226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528" y="1902589"/>
            <a:ext cx="6716523" cy="482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0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BD991F-2441-42C3-B30C-7ABF4143C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</a:t>
            </a:r>
            <a:r>
              <a:rPr lang="cs-CZ" dirty="0" err="1"/>
              <a:t>Yellow</a:t>
            </a:r>
            <a:r>
              <a:rPr lang="cs-CZ" dirty="0"/>
              <a:t> – 20 </a:t>
            </a:r>
            <a:r>
              <a:rPr lang="cs-CZ" dirty="0" err="1" smtClean="0"/>
              <a:t>points</a:t>
            </a:r>
            <a:r>
              <a:rPr lang="cs-CZ" dirty="0" smtClean="0"/>
              <a:t> –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happening? (30sec </a:t>
            </a:r>
            <a:r>
              <a:rPr lang="cs-CZ" dirty="0" err="1" smtClean="0"/>
              <a:t>talking</a:t>
            </a:r>
            <a:r>
              <a:rPr lang="cs-CZ" dirty="0" smtClean="0"/>
              <a:t>)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25DCC9A-8474-4B21-9BF4-24264D74E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lačítko akce: Návrat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AB16986-01BC-4284-9057-9FA9FC022581}"/>
              </a:ext>
            </a:extLst>
          </p:cNvPr>
          <p:cNvSpPr/>
          <p:nvPr/>
        </p:nvSpPr>
        <p:spPr>
          <a:xfrm>
            <a:off x="10957034" y="5770179"/>
            <a:ext cx="867104" cy="7226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791" y="1870393"/>
            <a:ext cx="6222505" cy="46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9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232</Words>
  <Application>Microsoft Office PowerPoint</Application>
  <PresentationFormat>Širokoúhlá obrazovka</PresentationFormat>
  <Paragraphs>46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Motiv Office</vt:lpstr>
      <vt:lpstr>Let´s play the game</vt:lpstr>
      <vt:lpstr>Prezentace aplikace PowerPoint</vt:lpstr>
      <vt:lpstr>1. Orange 10 points – What is happening? (15sec talking)</vt:lpstr>
      <vt:lpstr>2. Orange 10 points – What is happening? (15sec talking)</vt:lpstr>
      <vt:lpstr>3. Orange 10 points – What is happening?  (15 sec talking)</vt:lpstr>
      <vt:lpstr>4. Orange 10 points – What is happening?  (15 sec talking)</vt:lpstr>
      <vt:lpstr>1. Yellow – 20 points – What is happening? (30sec talking)</vt:lpstr>
      <vt:lpstr>2. Yellow – 20 points – What is happening? (30sec talking)</vt:lpstr>
      <vt:lpstr>3. Yellow – 20 points – What is happening? (30sec talking)</vt:lpstr>
      <vt:lpstr>4. Yellow – 20 points – What is happening? (30sec talking)</vt:lpstr>
      <vt:lpstr>1. Green – 30 points – What is happening? (45sec talking)</vt:lpstr>
      <vt:lpstr>2. Green – 30 points – What is happening? (45sec talking)</vt:lpstr>
      <vt:lpstr>3. Green – 30 points – What is happening? (45sec talking)</vt:lpstr>
      <vt:lpstr>4. Green – 30 points – What is happening? (45sec talking)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Were Jeoprady</dc:title>
  <dc:creator>Denisa Navrátilová</dc:creator>
  <cp:lastModifiedBy>mikuleckaa</cp:lastModifiedBy>
  <cp:revision>9</cp:revision>
  <dcterms:created xsi:type="dcterms:W3CDTF">2018-11-18T13:10:14Z</dcterms:created>
  <dcterms:modified xsi:type="dcterms:W3CDTF">2021-01-12T17:51:48Z</dcterms:modified>
</cp:coreProperties>
</file>