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7" r:id="rId3"/>
    <p:sldId id="257" r:id="rId4"/>
    <p:sldId id="258" r:id="rId5"/>
    <p:sldId id="259" r:id="rId6"/>
    <p:sldId id="26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9" r:id="rId15"/>
    <p:sldId id="270" r:id="rId16"/>
    <p:sldId id="272" r:id="rId17"/>
    <p:sldId id="271" r:id="rId18"/>
    <p:sldId id="274" r:id="rId19"/>
    <p:sldId id="277" r:id="rId20"/>
    <p:sldId id="278" r:id="rId21"/>
    <p:sldId id="279" r:id="rId22"/>
    <p:sldId id="275" r:id="rId23"/>
    <p:sldId id="280" r:id="rId24"/>
    <p:sldId id="276" r:id="rId25"/>
    <p:sldId id="281" r:id="rId26"/>
  </p:sldIdLst>
  <p:sldSz cx="9144000" cy="6858000" type="screen4x3"/>
  <p:notesSz cx="6858000" cy="9144000"/>
  <p:defaultTextStyle>
    <a:defPPr>
      <a:defRPr lang="sk-SK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A60"/>
    <a:srgbClr val="663300"/>
    <a:srgbClr val="993300"/>
    <a:srgbClr val="006600"/>
    <a:srgbClr val="FF5050"/>
    <a:srgbClr val="339966"/>
    <a:srgbClr val="00CC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13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05DF94EB-0BD6-471C-8871-EC8E28F3B1C4}" type="slidenum">
              <a:rPr lang="sk-SK" altLang="cs-CZ" smtClean="0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723799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A43C0D5D-0A77-4195-B709-37B17D5089AF}" type="slidenum">
              <a:rPr lang="sk-SK" altLang="cs-CZ" smtClean="0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249243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7A40A9A8-8BA1-40D2-AACE-E419B5BBF8A7}" type="slidenum">
              <a:rPr lang="sk-SK" altLang="cs-CZ" smtClean="0"/>
              <a:pPr>
                <a:defRPr/>
              </a:pPr>
              <a:t>‹#›</a:t>
            </a:fld>
            <a:endParaRPr lang="sk-SK" altLang="cs-CZ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5249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FFEC2FDD-66F2-44F5-8AFC-9A136F7F7D2B}" type="slidenum">
              <a:rPr lang="sk-SK" altLang="cs-CZ" smtClean="0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804787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7B44DF9B-6C07-4FCF-8D08-62D1527D35FB}" type="slidenum">
              <a:rPr lang="sk-SK" altLang="cs-CZ" smtClean="0"/>
              <a:pPr>
                <a:defRPr/>
              </a:pPr>
              <a:t>‹#›</a:t>
            </a:fld>
            <a:endParaRPr lang="sk-SK" altLang="cs-CZ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2901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607FF116-03BA-4EC0-ABD5-361EB095219C}" type="slidenum">
              <a:rPr lang="sk-SK" altLang="cs-CZ" smtClean="0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779497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1AC8BF-7281-4143-AF66-E65D13920BD4}" type="slidenum">
              <a:rPr lang="sk-SK" altLang="cs-CZ" smtClean="0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279016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0DCCC-516B-4B4E-8240-5105ED346DED}" type="slidenum">
              <a:rPr lang="sk-SK" altLang="cs-CZ" smtClean="0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4037643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31B92-9CFF-4D5A-877A-21D06EB5D6EB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413243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6A41D-9DD8-49B0-9B4C-A5629EF1D9E9}" type="slidenum">
              <a:rPr lang="sk-SK" altLang="cs-CZ" smtClean="0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494887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192B59F8-253A-4518-B6EB-3A32F2C1591D}" type="slidenum">
              <a:rPr lang="sk-SK" altLang="cs-CZ" smtClean="0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982929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746A8E80-AA3A-4567-98F4-C7EA472F164B}" type="slidenum">
              <a:rPr lang="sk-SK" altLang="cs-CZ" smtClean="0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7129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9CF850B7-62D6-4AF8-9596-67A5D6EBD07D}" type="slidenum">
              <a:rPr lang="sk-SK" altLang="cs-CZ" smtClean="0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475435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E33C7-266F-4AE8-BFE9-6D5CF673E889}" type="slidenum">
              <a:rPr lang="sk-SK" altLang="cs-CZ" smtClean="0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287622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05EE-FF3B-430A-B85B-0C522B664303}" type="slidenum">
              <a:rPr lang="sk-SK" altLang="cs-CZ" smtClean="0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346199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8D8713-66B3-40AD-B565-22DB79DBADF6}" type="slidenum">
              <a:rPr lang="sk-SK" altLang="cs-CZ" smtClean="0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441316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A4DE68E4-A8FA-42EA-A648-E192813F49A7}" type="slidenum">
              <a:rPr lang="sk-SK" altLang="cs-CZ" smtClean="0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479394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1BBFD7AD-6E9B-4C3F-AD6E-949AC35D5FDA}" type="slidenum">
              <a:rPr lang="sk-SK" altLang="cs-CZ" smtClean="0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388142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audio" Target="../media/audio5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781300"/>
            <a:ext cx="7772400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altLang="cs-CZ" sz="7200" smtClean="0">
                <a:solidFill>
                  <a:srgbClr val="006600"/>
                </a:solidFill>
                <a:latin typeface="Comic Sans MS" panose="030F0702030302020204" pitchFamily="66" charset="0"/>
              </a:rPr>
              <a:t>Past Simple</a:t>
            </a:r>
            <a:br>
              <a:rPr lang="sk-SK" altLang="cs-CZ" sz="7200" smtClean="0">
                <a:solidFill>
                  <a:srgbClr val="006600"/>
                </a:solidFill>
                <a:latin typeface="Comic Sans MS" panose="030F0702030302020204" pitchFamily="66" charset="0"/>
              </a:rPr>
            </a:br>
            <a:endParaRPr lang="sk-SK" altLang="cs-CZ" sz="7200" smtClean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/>
          <a:lstStyle/>
          <a:p>
            <a:pPr fontAlgn="auto">
              <a:buFont typeface="Arial"/>
              <a:buNone/>
              <a:defRPr/>
            </a:pPr>
            <a:r>
              <a:rPr lang="sk-SK" sz="440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was / were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836613"/>
            <a:ext cx="15621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836613"/>
            <a:ext cx="14001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836613"/>
            <a:ext cx="15811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836613"/>
            <a:ext cx="15430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250825" y="2708275"/>
            <a:ext cx="1800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4000" b="0">
                <a:solidFill>
                  <a:srgbClr val="006600"/>
                </a:solidFill>
                <a:latin typeface="Comic Sans MS" panose="030F0702030302020204" pitchFamily="66" charset="0"/>
              </a:rPr>
              <a:t>Chuck,</a:t>
            </a:r>
            <a:endParaRPr lang="sk-SK" altLang="cs-CZ" sz="4000" b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2051050" y="2708275"/>
            <a:ext cx="15128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4000" b="0">
                <a:solidFill>
                  <a:srgbClr val="006600"/>
                </a:solidFill>
                <a:latin typeface="Comic Sans MS" panose="030F0702030302020204" pitchFamily="66" charset="0"/>
              </a:rPr>
              <a:t>Ted,</a:t>
            </a:r>
            <a:endParaRPr lang="sk-SK" altLang="cs-CZ" sz="4000" b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3563938" y="2708275"/>
            <a:ext cx="16557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4000" b="0">
                <a:solidFill>
                  <a:srgbClr val="006600"/>
                </a:solidFill>
                <a:latin typeface="Comic Sans MS" panose="030F0702030302020204" pitchFamily="66" charset="0"/>
              </a:rPr>
              <a:t>Benji,</a:t>
            </a:r>
            <a:endParaRPr lang="sk-SK" altLang="cs-CZ" sz="4000" b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5148263" y="2708275"/>
            <a:ext cx="37798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4000" b="0">
                <a:solidFill>
                  <a:srgbClr val="006600"/>
                </a:solidFill>
                <a:latin typeface="Comic Sans MS" panose="030F0702030302020204" pitchFamily="66" charset="0"/>
              </a:rPr>
              <a:t>and Beethowen</a:t>
            </a:r>
            <a:endParaRPr lang="sk-SK" altLang="cs-CZ" sz="4000" b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395288" y="3573463"/>
            <a:ext cx="15128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4000" b="0">
                <a:solidFill>
                  <a:srgbClr val="006600"/>
                </a:solidFill>
                <a:latin typeface="Comic Sans MS" panose="030F0702030302020204" pitchFamily="66" charset="0"/>
              </a:rPr>
              <a:t>were</a:t>
            </a:r>
            <a:endParaRPr lang="sk-SK" altLang="cs-CZ" sz="4000" b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1908175" y="3573463"/>
            <a:ext cx="4248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4000" b="0">
                <a:solidFill>
                  <a:srgbClr val="006600"/>
                </a:solidFill>
                <a:latin typeface="Comic Sans MS" panose="030F0702030302020204" pitchFamily="66" charset="0"/>
              </a:rPr>
              <a:t>also in the park.</a:t>
            </a:r>
            <a:endParaRPr lang="sk-SK" altLang="cs-CZ" sz="4000" b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395288" y="4508500"/>
            <a:ext cx="13684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4000" b="0">
                <a:solidFill>
                  <a:srgbClr val="006600"/>
                </a:solidFill>
                <a:latin typeface="Comic Sans MS" panose="030F0702030302020204" pitchFamily="66" charset="0"/>
              </a:rPr>
              <a:t>They</a:t>
            </a:r>
            <a:endParaRPr lang="sk-SK" altLang="cs-CZ" sz="4000" b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1763713" y="4508500"/>
            <a:ext cx="20875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4000" b="0">
                <a:solidFill>
                  <a:srgbClr val="006600"/>
                </a:solidFill>
                <a:latin typeface="Comic Sans MS" panose="030F0702030302020204" pitchFamily="66" charset="0"/>
              </a:rPr>
              <a:t>weren’t</a:t>
            </a:r>
            <a:endParaRPr lang="sk-SK" altLang="cs-CZ" sz="4000" b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3851275" y="4508500"/>
            <a:ext cx="21605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4000" b="0">
                <a:solidFill>
                  <a:srgbClr val="006600"/>
                </a:solidFill>
                <a:latin typeface="Comic Sans MS" panose="030F0702030302020204" pitchFamily="66" charset="0"/>
              </a:rPr>
              <a:t>hungry.</a:t>
            </a:r>
            <a:endParaRPr lang="sk-SK" altLang="cs-CZ" sz="4000" b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468313" y="5445125"/>
            <a:ext cx="13684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4000" b="0">
                <a:solidFill>
                  <a:srgbClr val="006600"/>
                </a:solidFill>
                <a:latin typeface="Comic Sans MS" panose="030F0702030302020204" pitchFamily="66" charset="0"/>
              </a:rPr>
              <a:t>They</a:t>
            </a:r>
            <a:endParaRPr lang="sk-SK" altLang="cs-CZ" sz="4000" b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1835150" y="5445125"/>
            <a:ext cx="1584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4000" b="0">
                <a:solidFill>
                  <a:srgbClr val="006600"/>
                </a:solidFill>
                <a:latin typeface="Comic Sans MS" panose="030F0702030302020204" pitchFamily="66" charset="0"/>
              </a:rPr>
              <a:t>were</a:t>
            </a:r>
            <a:endParaRPr lang="sk-SK" altLang="cs-CZ" sz="4000" b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3348038" y="5445125"/>
            <a:ext cx="21605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4000" b="0">
                <a:solidFill>
                  <a:srgbClr val="006600"/>
                </a:solidFill>
                <a:latin typeface="Comic Sans MS" panose="030F0702030302020204" pitchFamily="66" charset="0"/>
              </a:rPr>
              <a:t>happy.</a:t>
            </a:r>
            <a:endParaRPr lang="sk-SK" altLang="cs-CZ" sz="4000" b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2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3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4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9700"/>
                            </p:stCondLst>
                            <p:childTnLst>
                              <p:par>
                                <p:cTn id="5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7" presetID="31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58" dur="indefinite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59" dur="indefinite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60" dur="indefinite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61" dur="indefinite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7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7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2" presetID="31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83" dur="indefinite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84" dur="indefinite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85" dur="indefinite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86" dur="indefinite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9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10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107" presetID="31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08" dur="indefinite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109" dur="indefinite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110" dur="indefinite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111" dur="indefinite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4" grpId="0"/>
      <p:bldP spid="10255" grpId="0"/>
      <p:bldP spid="10256" grpId="0"/>
      <p:bldP spid="10257" grpId="0"/>
      <p:bldP spid="10258" grpId="0"/>
      <p:bldP spid="10258" grpId="1"/>
      <p:bldP spid="10259" grpId="0"/>
      <p:bldP spid="10260" grpId="0"/>
      <p:bldP spid="10261" grpId="0"/>
      <p:bldP spid="10261" grpId="1"/>
      <p:bldP spid="10262" grpId="0"/>
      <p:bldP spid="10263" grpId="0"/>
      <p:bldP spid="10264" grpId="0"/>
      <p:bldP spid="10264" grpId="1"/>
      <p:bldP spid="102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060575"/>
            <a:ext cx="3651250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859338" y="1844675"/>
            <a:ext cx="35290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4000" b="0">
                <a:solidFill>
                  <a:srgbClr val="006600"/>
                </a:solidFill>
                <a:latin typeface="Comic Sans MS" panose="030F0702030302020204" pitchFamily="66" charset="0"/>
              </a:rPr>
              <a:t>Ted said:</a:t>
            </a:r>
            <a:endParaRPr lang="sk-SK" altLang="cs-CZ" sz="4000" b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932363" y="2924175"/>
            <a:ext cx="18716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4000" b="0">
                <a:solidFill>
                  <a:srgbClr val="006600"/>
                </a:solidFill>
                <a:latin typeface="Comic Sans MS" panose="030F0702030302020204" pitchFamily="66" charset="0"/>
              </a:rPr>
              <a:t>“There</a:t>
            </a:r>
            <a:endParaRPr lang="sk-SK" altLang="cs-CZ" sz="4000" b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6804025" y="2924175"/>
            <a:ext cx="1800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4000" b="0">
                <a:solidFill>
                  <a:srgbClr val="006600"/>
                </a:solidFill>
                <a:latin typeface="Comic Sans MS" panose="030F0702030302020204" pitchFamily="66" charset="0"/>
              </a:rPr>
              <a:t>was</a:t>
            </a:r>
            <a:endParaRPr lang="sk-SK" altLang="cs-CZ" sz="4000" b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4932363" y="4149725"/>
            <a:ext cx="36004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4000" b="0">
                <a:solidFill>
                  <a:srgbClr val="006600"/>
                </a:solidFill>
                <a:latin typeface="Comic Sans MS" panose="030F0702030302020204" pitchFamily="66" charset="0"/>
              </a:rPr>
              <a:t>a sign, Bill.”</a:t>
            </a:r>
            <a:endParaRPr lang="sk-SK" altLang="cs-CZ" sz="4000" b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1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2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2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31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34" dur="indefinite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35" dur="indefinite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36" dur="indefinite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37" dur="indefinite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70" grpId="0"/>
      <p:bldP spid="11271" grpId="0"/>
      <p:bldP spid="11271" grpId="1"/>
      <p:bldP spid="112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557338"/>
            <a:ext cx="2982913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859338" y="1844675"/>
            <a:ext cx="35290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4000" b="0">
                <a:solidFill>
                  <a:srgbClr val="006600"/>
                </a:solidFill>
                <a:latin typeface="Comic Sans MS" panose="030F0702030302020204" pitchFamily="66" charset="0"/>
              </a:rPr>
              <a:t>He also said:</a:t>
            </a:r>
            <a:endParaRPr lang="sk-SK" altLang="cs-CZ" sz="4000" b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4932363" y="2924175"/>
            <a:ext cx="1079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4000" b="0">
                <a:solidFill>
                  <a:srgbClr val="006600"/>
                </a:solidFill>
                <a:latin typeface="Comic Sans MS" panose="030F0702030302020204" pitchFamily="66" charset="0"/>
              </a:rPr>
              <a:t>“It</a:t>
            </a:r>
            <a:endParaRPr lang="sk-SK" altLang="cs-CZ" sz="4000" b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4932363" y="4149725"/>
            <a:ext cx="36004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4000" b="0">
                <a:solidFill>
                  <a:srgbClr val="006600"/>
                </a:solidFill>
                <a:latin typeface="Comic Sans MS" panose="030F0702030302020204" pitchFamily="66" charset="0"/>
              </a:rPr>
              <a:t>very funny.”</a:t>
            </a:r>
            <a:endParaRPr lang="sk-SK" altLang="cs-CZ" sz="4000" b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6084888" y="2924175"/>
            <a:ext cx="1800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4000" b="0">
                <a:solidFill>
                  <a:srgbClr val="006600"/>
                </a:solidFill>
                <a:latin typeface="Comic Sans MS" panose="030F0702030302020204" pitchFamily="66" charset="0"/>
              </a:rPr>
              <a:t>was</a:t>
            </a:r>
            <a:endParaRPr lang="sk-SK" altLang="cs-CZ" sz="4000" b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2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2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33" presetID="31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34" dur="indefinite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35" dur="indefinite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36" dur="indefinite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37" dur="indefinite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4" grpId="0"/>
      <p:bldP spid="12295" grpId="0"/>
      <p:bldP spid="12296" grpId="0"/>
      <p:bldP spid="1229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68313" y="4221163"/>
            <a:ext cx="22320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4000" b="0">
                <a:solidFill>
                  <a:srgbClr val="006600"/>
                </a:solidFill>
                <a:latin typeface="Comic Sans MS" panose="030F0702030302020204" pitchFamily="66" charset="0"/>
              </a:rPr>
              <a:t>Soon we</a:t>
            </a:r>
            <a:endParaRPr lang="sk-SK" altLang="cs-CZ" sz="4000" b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067175" y="4221163"/>
            <a:ext cx="41052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4000" b="0">
                <a:solidFill>
                  <a:srgbClr val="006600"/>
                </a:solidFill>
                <a:latin typeface="Comic Sans MS" panose="030F0702030302020204" pitchFamily="66" charset="0"/>
              </a:rPr>
              <a:t>in the park, too.</a:t>
            </a:r>
            <a:endParaRPr lang="sk-SK" altLang="cs-CZ" sz="4000" b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2484438" y="4221163"/>
            <a:ext cx="1800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4000" b="0">
                <a:solidFill>
                  <a:srgbClr val="006600"/>
                </a:solidFill>
                <a:latin typeface="Comic Sans MS" panose="030F0702030302020204" pitchFamily="66" charset="0"/>
              </a:rPr>
              <a:t>were</a:t>
            </a:r>
            <a:endParaRPr lang="sk-SK" altLang="cs-CZ" sz="4000" b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539750" y="5013325"/>
            <a:ext cx="10080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4000" b="0">
                <a:solidFill>
                  <a:srgbClr val="006600"/>
                </a:solidFill>
                <a:latin typeface="Comic Sans MS" panose="030F0702030302020204" pitchFamily="66" charset="0"/>
              </a:rPr>
              <a:t>We</a:t>
            </a:r>
            <a:endParaRPr lang="sk-SK" altLang="cs-CZ" sz="4000" b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1547813" y="5013325"/>
            <a:ext cx="1800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4000" b="0">
                <a:solidFill>
                  <a:srgbClr val="006600"/>
                </a:solidFill>
                <a:latin typeface="Comic Sans MS" panose="030F0702030302020204" pitchFamily="66" charset="0"/>
              </a:rPr>
              <a:t>were</a:t>
            </a:r>
            <a:endParaRPr lang="sk-SK" altLang="cs-CZ" sz="4000" b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2843213" y="5013325"/>
            <a:ext cx="30241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4000" b="0">
                <a:solidFill>
                  <a:srgbClr val="006600"/>
                </a:solidFill>
                <a:latin typeface="Comic Sans MS" panose="030F0702030302020204" pitchFamily="66" charset="0"/>
              </a:rPr>
              <a:t>fast and we </a:t>
            </a:r>
            <a:endParaRPr lang="sk-SK" altLang="cs-CZ" sz="4000" b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5724525" y="5013325"/>
            <a:ext cx="1800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4000" b="0">
                <a:solidFill>
                  <a:srgbClr val="006600"/>
                </a:solidFill>
                <a:latin typeface="Comic Sans MS" panose="030F0702030302020204" pitchFamily="66" charset="0"/>
              </a:rPr>
              <a:t>were</a:t>
            </a:r>
            <a:endParaRPr lang="sk-SK" altLang="cs-CZ" sz="4000" b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611188" y="5805488"/>
            <a:ext cx="30241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4000" b="0">
                <a:solidFill>
                  <a:srgbClr val="006600"/>
                </a:solidFill>
                <a:latin typeface="Comic Sans MS" panose="030F0702030302020204" pitchFamily="66" charset="0"/>
              </a:rPr>
              <a:t>still hungry. </a:t>
            </a:r>
            <a:endParaRPr lang="sk-SK" altLang="cs-CZ" sz="4000" b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327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68413"/>
            <a:ext cx="3382962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863600"/>
            <a:ext cx="3382962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2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30" presetID="31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31" dur="indefinite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32" dur="indefinite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33" dur="indefinite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34" dur="indefinite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4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4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5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id="67" presetID="31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68" dur="indefinite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69" dur="indefinite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70" dur="indefinite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71" dur="indefinite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id="73" presetID="31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74" dur="indefinite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75" dur="indefinite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76" dur="indefinite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77" dur="indefinite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18" grpId="0"/>
      <p:bldP spid="13319" grpId="0"/>
      <p:bldP spid="13319" grpId="1"/>
      <p:bldP spid="13320" grpId="0"/>
      <p:bldP spid="13321" grpId="0"/>
      <p:bldP spid="13321" grpId="1"/>
      <p:bldP spid="13322" grpId="0"/>
      <p:bldP spid="13323" grpId="0"/>
      <p:bldP spid="13323" grpId="1"/>
      <p:bldP spid="133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76250"/>
            <a:ext cx="6786562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4221163"/>
            <a:ext cx="22320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4000" b="0">
                <a:solidFill>
                  <a:srgbClr val="006600"/>
                </a:solidFill>
                <a:latin typeface="Comic Sans MS" panose="030F0702030302020204" pitchFamily="66" charset="0"/>
              </a:rPr>
              <a:t>There</a:t>
            </a:r>
            <a:endParaRPr lang="sk-SK" altLang="cs-CZ" sz="4000" b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132138" y="4221163"/>
            <a:ext cx="57610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4000" b="0">
                <a:solidFill>
                  <a:srgbClr val="006600"/>
                </a:solidFill>
                <a:latin typeface="Comic Sans MS" panose="030F0702030302020204" pitchFamily="66" charset="0"/>
              </a:rPr>
              <a:t>a chest in the sandbox.</a:t>
            </a:r>
            <a:endParaRPr lang="sk-SK" altLang="cs-CZ" sz="4000" b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2051050" y="4221163"/>
            <a:ext cx="1800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4000" b="0">
                <a:solidFill>
                  <a:srgbClr val="006600"/>
                </a:solidFill>
                <a:latin typeface="Comic Sans MS" panose="030F0702030302020204" pitchFamily="66" charset="0"/>
              </a:rPr>
              <a:t>was</a:t>
            </a:r>
            <a:endParaRPr lang="sk-SK" altLang="cs-CZ" sz="4000" b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541338" y="4941888"/>
            <a:ext cx="7905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4000" b="0">
                <a:solidFill>
                  <a:srgbClr val="006600"/>
                </a:solidFill>
                <a:latin typeface="Comic Sans MS" panose="030F0702030302020204" pitchFamily="66" charset="0"/>
              </a:rPr>
              <a:t>It</a:t>
            </a:r>
            <a:endParaRPr lang="sk-SK" altLang="cs-CZ" sz="4000" b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2484438" y="4941888"/>
            <a:ext cx="41052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4000" b="0">
                <a:solidFill>
                  <a:srgbClr val="006600"/>
                </a:solidFill>
                <a:latin typeface="Comic Sans MS" panose="030F0702030302020204" pitchFamily="66" charset="0"/>
              </a:rPr>
              <a:t>full of bones.</a:t>
            </a:r>
            <a:endParaRPr lang="sk-SK" altLang="cs-CZ" sz="4000" b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1331913" y="4941888"/>
            <a:ext cx="14398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4000" b="0">
                <a:solidFill>
                  <a:srgbClr val="006600"/>
                </a:solidFill>
                <a:latin typeface="Comic Sans MS" panose="030F0702030302020204" pitchFamily="66" charset="0"/>
              </a:rPr>
              <a:t>was</a:t>
            </a:r>
            <a:endParaRPr lang="sk-SK" altLang="cs-CZ" sz="4000" b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539750" y="5589588"/>
            <a:ext cx="1800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4000" b="0">
                <a:solidFill>
                  <a:srgbClr val="006600"/>
                </a:solidFill>
                <a:latin typeface="Comic Sans MS" panose="030F0702030302020204" pitchFamily="66" charset="0"/>
              </a:rPr>
              <a:t>There</a:t>
            </a:r>
            <a:endParaRPr lang="sk-SK" altLang="cs-CZ" sz="4000" b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3635375" y="5589588"/>
            <a:ext cx="4968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4000" b="0">
                <a:solidFill>
                  <a:srgbClr val="006600"/>
                </a:solidFill>
                <a:latin typeface="Comic Sans MS" panose="030F0702030302020204" pitchFamily="66" charset="0"/>
              </a:rPr>
              <a:t>bones for everyone.</a:t>
            </a:r>
            <a:endParaRPr lang="sk-SK" altLang="cs-CZ" sz="4000" b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2195513" y="5589588"/>
            <a:ext cx="1800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4000" b="0">
                <a:solidFill>
                  <a:srgbClr val="006600"/>
                </a:solidFill>
                <a:latin typeface="Comic Sans MS" panose="030F0702030302020204" pitchFamily="66" charset="0"/>
              </a:rPr>
              <a:t>were</a:t>
            </a:r>
            <a:endParaRPr lang="sk-SK" altLang="cs-CZ" sz="4000" b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2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27" presetID="31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28" dur="indefinite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29" dur="indefinite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30" dur="indefinite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31" dur="indefinite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4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4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52" presetID="31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53" dur="indefinite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54" dur="indefinite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55" dur="indefinite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56" dur="indefinite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6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7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77" presetID="31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78" dur="indefinite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79" dur="indefinite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80" dur="indefinite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81" dur="indefinite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0" grpId="0"/>
      <p:bldP spid="16391" grpId="0"/>
      <p:bldP spid="16391" grpId="1"/>
      <p:bldP spid="16392" grpId="0"/>
      <p:bldP spid="16393" grpId="0"/>
      <p:bldP spid="16394" grpId="0"/>
      <p:bldP spid="16394" grpId="1"/>
      <p:bldP spid="16395" grpId="0"/>
      <p:bldP spid="16396" grpId="0"/>
      <p:bldP spid="16397" grpId="0"/>
      <p:bldP spid="1639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4813"/>
            <a:ext cx="2233612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276600" y="549275"/>
            <a:ext cx="1800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4000" b="0">
                <a:solidFill>
                  <a:srgbClr val="006600"/>
                </a:solidFill>
                <a:latin typeface="Comic Sans MS" panose="030F0702030302020204" pitchFamily="66" charset="0"/>
              </a:rPr>
              <a:t>There</a:t>
            </a:r>
            <a:endParaRPr lang="sk-SK" altLang="cs-CZ" sz="4000" b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867400" y="549275"/>
            <a:ext cx="28797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4000" b="0">
                <a:solidFill>
                  <a:srgbClr val="006600"/>
                </a:solidFill>
                <a:latin typeface="Comic Sans MS" panose="030F0702030302020204" pitchFamily="66" charset="0"/>
              </a:rPr>
              <a:t>a bone for Bob…</a:t>
            </a:r>
            <a:endParaRPr lang="sk-SK" altLang="cs-CZ" sz="4000" b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4859338" y="549275"/>
            <a:ext cx="12969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4000" b="0">
                <a:solidFill>
                  <a:srgbClr val="006600"/>
                </a:solidFill>
                <a:latin typeface="Comic Sans MS" panose="030F0702030302020204" pitchFamily="66" charset="0"/>
              </a:rPr>
              <a:t>was</a:t>
            </a:r>
            <a:endParaRPr lang="sk-SK" altLang="cs-CZ" sz="4000" b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276475"/>
            <a:ext cx="287655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755650" y="3141663"/>
            <a:ext cx="48958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4000" b="0">
                <a:solidFill>
                  <a:srgbClr val="006600"/>
                </a:solidFill>
                <a:latin typeface="Comic Sans MS" panose="030F0702030302020204" pitchFamily="66" charset="0"/>
              </a:rPr>
              <a:t>…and one for Ted…</a:t>
            </a:r>
            <a:endParaRPr lang="sk-SK" altLang="cs-CZ" sz="4000" b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742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76700"/>
            <a:ext cx="2000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2700338" y="5157788"/>
            <a:ext cx="48958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4000" b="0">
                <a:solidFill>
                  <a:srgbClr val="006600"/>
                </a:solidFill>
                <a:latin typeface="Comic Sans MS" panose="030F0702030302020204" pitchFamily="66" charset="0"/>
              </a:rPr>
              <a:t>… and one for Fred.</a:t>
            </a:r>
            <a:endParaRPr lang="sk-SK" altLang="cs-CZ" sz="4000" b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2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27" presetID="31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28" dur="indefinite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29" dur="indefinite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30" dur="indefinite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31" dur="indefinite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/>
      <p:bldP spid="17415" grpId="0"/>
      <p:bldP spid="17415" grpId="1"/>
      <p:bldP spid="17420" grpId="0"/>
      <p:bldP spid="174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844675"/>
            <a:ext cx="329565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684213" y="765175"/>
            <a:ext cx="1711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4000" b="0">
                <a:solidFill>
                  <a:srgbClr val="006600"/>
                </a:solidFill>
                <a:latin typeface="Comic Sans MS" panose="030F0702030302020204" pitchFamily="66" charset="0"/>
              </a:rPr>
              <a:t>There</a:t>
            </a:r>
            <a:endParaRPr lang="sk-SK" altLang="cs-CZ" sz="4000" b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3995738" y="765175"/>
            <a:ext cx="47513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4000" b="0">
                <a:solidFill>
                  <a:srgbClr val="006600"/>
                </a:solidFill>
                <a:latin typeface="Comic Sans MS" panose="030F0702030302020204" pitchFamily="66" charset="0"/>
              </a:rPr>
              <a:t>bones everywhere.</a:t>
            </a:r>
            <a:endParaRPr lang="sk-SK" altLang="cs-CZ" sz="4000" b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2411413" y="765175"/>
            <a:ext cx="15128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4000" b="0">
                <a:solidFill>
                  <a:srgbClr val="006600"/>
                </a:solidFill>
                <a:latin typeface="Comic Sans MS" panose="030F0702030302020204" pitchFamily="66" charset="0"/>
              </a:rPr>
              <a:t>were</a:t>
            </a:r>
            <a:endParaRPr lang="sk-SK" altLang="cs-CZ" sz="4000" b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27" presetID="31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28" dur="indefinite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29" dur="indefinite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30" dur="indefinite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31" dur="indefinite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/>
      <p:bldP spid="19465" grpId="0"/>
      <p:bldP spid="19466" grpId="0"/>
      <p:bldP spid="1946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789363"/>
            <a:ext cx="2808288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716338"/>
            <a:ext cx="173355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741738"/>
            <a:ext cx="2951163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684213" y="765175"/>
            <a:ext cx="30956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4000" b="0">
                <a:solidFill>
                  <a:srgbClr val="006600"/>
                </a:solidFill>
                <a:latin typeface="Comic Sans MS" panose="030F0702030302020204" pitchFamily="66" charset="0"/>
              </a:rPr>
              <a:t>The friends</a:t>
            </a:r>
            <a:endParaRPr lang="sk-SK" altLang="cs-CZ" sz="4000" b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5292725" y="765175"/>
            <a:ext cx="28813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4000" b="0">
                <a:solidFill>
                  <a:srgbClr val="006600"/>
                </a:solidFill>
                <a:latin typeface="Comic Sans MS" panose="030F0702030302020204" pitchFamily="66" charset="0"/>
              </a:rPr>
              <a:t>never more</a:t>
            </a:r>
            <a:endParaRPr lang="sk-SK" altLang="cs-CZ" sz="4000" b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3779838" y="765175"/>
            <a:ext cx="15128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4000" b="0">
                <a:solidFill>
                  <a:srgbClr val="006600"/>
                </a:solidFill>
                <a:latin typeface="Comic Sans MS" panose="030F0702030302020204" pitchFamily="66" charset="0"/>
              </a:rPr>
              <a:t>were</a:t>
            </a:r>
            <a:endParaRPr lang="sk-SK" altLang="cs-CZ" sz="4000" b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2771775" y="2205038"/>
            <a:ext cx="388937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4800" b="0">
                <a:solidFill>
                  <a:srgbClr val="006600"/>
                </a:solidFill>
                <a:latin typeface="Comic Sans MS" panose="030F0702030302020204" pitchFamily="66" charset="0"/>
              </a:rPr>
              <a:t>H U N G R Y!</a:t>
            </a:r>
            <a:endParaRPr lang="sk-SK" altLang="cs-CZ" sz="4800" b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39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8700"/>
                            </p:stCondLst>
                            <p:childTnLst>
                              <p:par>
                                <p:cTn id="46" presetID="31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47" dur="indefinite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48" dur="indefinite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49" dur="indefinite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50" dur="indefinite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1" grpId="0"/>
      <p:bldP spid="18442" grpId="0"/>
      <p:bldP spid="18443" grpId="0"/>
      <p:bldP spid="18443" grpId="1"/>
      <p:bldP spid="18447" grpId="0"/>
      <p:bldP spid="1844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>
            <a:spLocks noChangeArrowheads="1"/>
          </p:cNvSpPr>
          <p:nvPr/>
        </p:nvSpPr>
        <p:spPr bwMode="auto">
          <a:xfrm>
            <a:off x="785813" y="857250"/>
            <a:ext cx="36671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cs-CZ" sz="3600">
                <a:solidFill>
                  <a:srgbClr val="006600"/>
                </a:solidFill>
                <a:latin typeface="Comic Sans MS" panose="030F0702030302020204" pitchFamily="66" charset="0"/>
              </a:rPr>
              <a:t>Now</a:t>
            </a:r>
            <a:r>
              <a:rPr lang="sk-SK" altLang="cs-CZ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lang="sk-SK" altLang="cs-CZ" sz="5400">
                <a:solidFill>
                  <a:srgbClr val="006600"/>
                </a:solidFill>
                <a:latin typeface="Comic Sans MS" panose="030F0702030302020204" pitchFamily="66" charset="0"/>
              </a:rPr>
              <a:t>YOU</a:t>
            </a:r>
            <a:r>
              <a:rPr lang="sk-SK" altLang="cs-CZ">
                <a:solidFill>
                  <a:srgbClr val="006600"/>
                </a:solidFill>
                <a:latin typeface="Comic Sans MS" panose="030F0702030302020204" pitchFamily="66" charset="0"/>
              </a:rPr>
              <a:t>  </a:t>
            </a:r>
            <a:r>
              <a:rPr lang="sk-SK" altLang="cs-CZ" sz="3600">
                <a:solidFill>
                  <a:srgbClr val="006600"/>
                </a:solidFill>
                <a:latin typeface="Comic Sans MS" panose="030F0702030302020204" pitchFamily="66" charset="0"/>
              </a:rPr>
              <a:t>try</a:t>
            </a:r>
            <a:r>
              <a:rPr lang="sk-SK" altLang="cs-CZ">
                <a:solidFill>
                  <a:srgbClr val="006600"/>
                </a:solidFill>
                <a:latin typeface="Comic Sans MS" panose="030F0702030302020204" pitchFamily="66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0.37101 0.591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42" y="2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59996" y="785609"/>
            <a:ext cx="1124324" cy="458833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k-SK" sz="2400" dirty="0">
                <a:solidFill>
                  <a:srgbClr val="663300"/>
                </a:solidFill>
                <a:latin typeface="Comic Sans MS" pitchFamily="66" charset="0"/>
              </a:rPr>
              <a:t>w</a:t>
            </a:r>
            <a:r>
              <a:rPr lang="en-US" sz="2400" dirty="0">
                <a:solidFill>
                  <a:srgbClr val="663300"/>
                </a:solidFill>
                <a:latin typeface="Comic Sans MS" pitchFamily="66" charset="0"/>
              </a:rPr>
              <a:t>ere</a:t>
            </a:r>
            <a:endParaRPr lang="sk-SK" sz="2400" dirty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1643042" y="785794"/>
            <a:ext cx="1214446" cy="461665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endParaRPr lang="sk-SK" sz="2400" dirty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000364" y="785794"/>
            <a:ext cx="1428760" cy="461665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k-SK" sz="2400" dirty="0" err="1">
                <a:solidFill>
                  <a:srgbClr val="663300"/>
                </a:solidFill>
                <a:latin typeface="Comic Sans MS" pitchFamily="66" charset="0"/>
              </a:rPr>
              <a:t>were</a:t>
            </a:r>
            <a:r>
              <a:rPr lang="en-US" sz="2400" dirty="0" err="1">
                <a:solidFill>
                  <a:srgbClr val="663300"/>
                </a:solidFill>
                <a:latin typeface="Comic Sans MS" pitchFamily="66" charset="0"/>
              </a:rPr>
              <a:t>n’t</a:t>
            </a:r>
            <a:endParaRPr lang="sk-SK" sz="2400" dirty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7" name="BlokTextu 8"/>
          <p:cNvSpPr txBox="1">
            <a:spLocks noChangeArrowheads="1"/>
          </p:cNvSpPr>
          <p:nvPr/>
        </p:nvSpPr>
        <p:spPr bwMode="auto">
          <a:xfrm>
            <a:off x="1643063" y="785813"/>
            <a:ext cx="1714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wasn’t</a:t>
            </a:r>
            <a:endParaRPr lang="sk-SK" altLang="cs-CZ" sz="240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BlokTextu 5"/>
          <p:cNvSpPr txBox="1"/>
          <p:nvPr/>
        </p:nvSpPr>
        <p:spPr>
          <a:xfrm>
            <a:off x="285720" y="2000240"/>
            <a:ext cx="1166638" cy="450336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endParaRPr lang="sk-SK" sz="2400" dirty="0">
              <a:latin typeface="Comic Sans MS" pitchFamily="66" charset="0"/>
            </a:endParaRPr>
          </a:p>
        </p:txBody>
      </p:sp>
      <p:sp>
        <p:nvSpPr>
          <p:cNvPr id="9" name="BlokTextu 6"/>
          <p:cNvSpPr txBox="1"/>
          <p:nvPr/>
        </p:nvSpPr>
        <p:spPr>
          <a:xfrm>
            <a:off x="1571604" y="2000240"/>
            <a:ext cx="1214446" cy="461665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k-SK" sz="2400" dirty="0" err="1">
                <a:solidFill>
                  <a:srgbClr val="663300"/>
                </a:solidFill>
                <a:latin typeface="Comic Sans MS" pitchFamily="66" charset="0"/>
              </a:rPr>
              <a:t>wasn</a:t>
            </a:r>
            <a:r>
              <a:rPr lang="en-US" sz="2400" dirty="0">
                <a:solidFill>
                  <a:srgbClr val="663300"/>
                </a:solidFill>
                <a:latin typeface="Comic Sans MS" pitchFamily="66" charset="0"/>
              </a:rPr>
              <a:t>’t</a:t>
            </a:r>
            <a:endParaRPr lang="sk-SK" sz="2400" dirty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10" name="BlokTextu 7"/>
          <p:cNvSpPr txBox="1"/>
          <p:nvPr/>
        </p:nvSpPr>
        <p:spPr>
          <a:xfrm>
            <a:off x="2928926" y="2000240"/>
            <a:ext cx="1234493" cy="461665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k-SK" sz="2400" dirty="0" err="1">
                <a:solidFill>
                  <a:srgbClr val="663300"/>
                </a:solidFill>
                <a:latin typeface="Comic Sans MS" pitchFamily="66" charset="0"/>
              </a:rPr>
              <a:t>were</a:t>
            </a:r>
            <a:endParaRPr lang="sk-SK" sz="2400" dirty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11" name="BlokTextu 8"/>
          <p:cNvSpPr txBox="1">
            <a:spLocks noChangeArrowheads="1"/>
          </p:cNvSpPr>
          <p:nvPr/>
        </p:nvSpPr>
        <p:spPr bwMode="auto">
          <a:xfrm>
            <a:off x="285750" y="2000250"/>
            <a:ext cx="1512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was</a:t>
            </a:r>
            <a:endParaRPr lang="sk-SK" altLang="cs-CZ" sz="2400">
              <a:solidFill>
                <a:srgbClr val="663300"/>
              </a:solidFill>
            </a:endParaRPr>
          </a:p>
        </p:txBody>
      </p:sp>
      <p:sp>
        <p:nvSpPr>
          <p:cNvPr id="34838" name="BlokTextu 4"/>
          <p:cNvSpPr txBox="1">
            <a:spLocks noChangeArrowheads="1"/>
          </p:cNvSpPr>
          <p:nvPr/>
        </p:nvSpPr>
        <p:spPr bwMode="auto">
          <a:xfrm>
            <a:off x="357188" y="3857625"/>
            <a:ext cx="50006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my friends</a:t>
            </a:r>
            <a:r>
              <a:rPr lang="sk-SK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 __________ </a:t>
            </a:r>
            <a:r>
              <a:rPr lang="en-US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at school, too.</a:t>
            </a:r>
            <a:endParaRPr lang="sk-SK" altLang="cs-CZ" sz="240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BlokTextu 5"/>
          <p:cNvSpPr txBox="1"/>
          <p:nvPr/>
        </p:nvSpPr>
        <p:spPr>
          <a:xfrm>
            <a:off x="1714480" y="6000768"/>
            <a:ext cx="1302644" cy="450336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endParaRPr lang="sk-SK" sz="2400" dirty="0">
              <a:latin typeface="Comic Sans MS" pitchFamily="66" charset="0"/>
            </a:endParaRPr>
          </a:p>
        </p:txBody>
      </p:sp>
      <p:sp>
        <p:nvSpPr>
          <p:cNvPr id="14" name="BlokTextu 6"/>
          <p:cNvSpPr txBox="1"/>
          <p:nvPr/>
        </p:nvSpPr>
        <p:spPr>
          <a:xfrm>
            <a:off x="3214678" y="6000768"/>
            <a:ext cx="1544639" cy="461665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k-SK" sz="2400" dirty="0">
                <a:solidFill>
                  <a:srgbClr val="663300"/>
                </a:solidFill>
                <a:latin typeface="Comic Sans MS" pitchFamily="66" charset="0"/>
              </a:rPr>
              <a:t>w</a:t>
            </a:r>
            <a:r>
              <a:rPr lang="en-US" sz="2400" dirty="0" err="1">
                <a:solidFill>
                  <a:srgbClr val="663300"/>
                </a:solidFill>
                <a:latin typeface="Comic Sans MS" pitchFamily="66" charset="0"/>
              </a:rPr>
              <a:t>eren’t</a:t>
            </a:r>
            <a:endParaRPr lang="sk-SK" sz="2400" dirty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15" name="BlokTextu 7"/>
          <p:cNvSpPr txBox="1"/>
          <p:nvPr/>
        </p:nvSpPr>
        <p:spPr>
          <a:xfrm>
            <a:off x="285720" y="6000768"/>
            <a:ext cx="1234493" cy="461665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k-SK" sz="2400" dirty="0" err="1">
                <a:solidFill>
                  <a:srgbClr val="663300"/>
                </a:solidFill>
                <a:latin typeface="Comic Sans MS" pitchFamily="66" charset="0"/>
              </a:rPr>
              <a:t>wasn</a:t>
            </a:r>
            <a:r>
              <a:rPr lang="en-US" sz="2400" dirty="0">
                <a:solidFill>
                  <a:srgbClr val="663300"/>
                </a:solidFill>
                <a:latin typeface="Comic Sans MS" pitchFamily="66" charset="0"/>
              </a:rPr>
              <a:t>’t</a:t>
            </a:r>
            <a:endParaRPr lang="sk-SK" sz="2400" dirty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16" name="BlokTextu 8"/>
          <p:cNvSpPr txBox="1">
            <a:spLocks noChangeArrowheads="1"/>
          </p:cNvSpPr>
          <p:nvPr/>
        </p:nvSpPr>
        <p:spPr bwMode="auto">
          <a:xfrm>
            <a:off x="1714500" y="6000750"/>
            <a:ext cx="1357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were</a:t>
            </a:r>
            <a:endParaRPr lang="sk-SK" altLang="cs-CZ" sz="2400">
              <a:solidFill>
                <a:srgbClr val="663300"/>
              </a:solidFill>
            </a:endParaRPr>
          </a:p>
        </p:txBody>
      </p:sp>
      <p:sp>
        <p:nvSpPr>
          <p:cNvPr id="17" name="BlokTextu 5"/>
          <p:cNvSpPr txBox="1"/>
          <p:nvPr/>
        </p:nvSpPr>
        <p:spPr>
          <a:xfrm>
            <a:off x="1571604" y="4714884"/>
            <a:ext cx="1214995" cy="450336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endParaRPr lang="sk-SK" sz="2400" dirty="0">
              <a:latin typeface="Comic Sans MS" pitchFamily="66" charset="0"/>
            </a:endParaRPr>
          </a:p>
        </p:txBody>
      </p:sp>
      <p:sp>
        <p:nvSpPr>
          <p:cNvPr id="18" name="BlokTextu 6"/>
          <p:cNvSpPr txBox="1"/>
          <p:nvPr/>
        </p:nvSpPr>
        <p:spPr>
          <a:xfrm>
            <a:off x="214282" y="4714884"/>
            <a:ext cx="1264668" cy="461665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k-SK" sz="2400" dirty="0" err="1">
                <a:solidFill>
                  <a:srgbClr val="663300"/>
                </a:solidFill>
                <a:latin typeface="Comic Sans MS" pitchFamily="66" charset="0"/>
              </a:rPr>
              <a:t>was</a:t>
            </a:r>
            <a:endParaRPr lang="sk-SK" sz="2400" dirty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19" name="BlokTextu 7"/>
          <p:cNvSpPr txBox="1"/>
          <p:nvPr/>
        </p:nvSpPr>
        <p:spPr>
          <a:xfrm>
            <a:off x="2928926" y="4714884"/>
            <a:ext cx="1282904" cy="461665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k-SK" sz="2400" dirty="0" err="1">
                <a:solidFill>
                  <a:srgbClr val="663300"/>
                </a:solidFill>
                <a:latin typeface="Comic Sans MS" pitchFamily="66" charset="0"/>
              </a:rPr>
              <a:t>weren</a:t>
            </a:r>
            <a:r>
              <a:rPr lang="en-US" sz="2400" dirty="0">
                <a:solidFill>
                  <a:srgbClr val="663300"/>
                </a:solidFill>
                <a:latin typeface="Comic Sans MS" pitchFamily="66" charset="0"/>
              </a:rPr>
              <a:t>’t</a:t>
            </a:r>
            <a:endParaRPr lang="sk-SK" sz="2400" dirty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20" name="BlokTextu 8"/>
          <p:cNvSpPr txBox="1">
            <a:spLocks noChangeArrowheads="1"/>
          </p:cNvSpPr>
          <p:nvPr/>
        </p:nvSpPr>
        <p:spPr bwMode="auto">
          <a:xfrm>
            <a:off x="1571625" y="4714875"/>
            <a:ext cx="157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were</a:t>
            </a:r>
            <a:endParaRPr lang="sk-SK" altLang="cs-CZ" sz="2400">
              <a:solidFill>
                <a:srgbClr val="663300"/>
              </a:solidFill>
            </a:endParaRPr>
          </a:p>
        </p:txBody>
      </p:sp>
      <p:sp>
        <p:nvSpPr>
          <p:cNvPr id="34859" name="BlokTextu 4"/>
          <p:cNvSpPr txBox="1">
            <a:spLocks noChangeArrowheads="1"/>
          </p:cNvSpPr>
          <p:nvPr/>
        </p:nvSpPr>
        <p:spPr bwMode="auto">
          <a:xfrm>
            <a:off x="285750" y="5429250"/>
            <a:ext cx="4786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They</a:t>
            </a:r>
            <a:r>
              <a:rPr lang="sk-SK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 __________ h</a:t>
            </a:r>
            <a:r>
              <a:rPr lang="en-US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appy, too.</a:t>
            </a:r>
            <a:endParaRPr lang="sk-SK" altLang="cs-CZ" sz="240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860" name="BlokTextu 4"/>
          <p:cNvSpPr txBox="1">
            <a:spLocks noChangeArrowheads="1"/>
          </p:cNvSpPr>
          <p:nvPr/>
        </p:nvSpPr>
        <p:spPr bwMode="auto">
          <a:xfrm>
            <a:off x="357188" y="2714625"/>
            <a:ext cx="4857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I __________ </a:t>
            </a:r>
            <a:r>
              <a:rPr lang="en-US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happy, because</a:t>
            </a:r>
            <a:endParaRPr lang="sk-SK" altLang="cs-CZ" sz="240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861" name="BlokTextu 4"/>
          <p:cNvSpPr txBox="1">
            <a:spLocks noChangeArrowheads="1"/>
          </p:cNvSpPr>
          <p:nvPr/>
        </p:nvSpPr>
        <p:spPr bwMode="auto">
          <a:xfrm>
            <a:off x="357188" y="1428750"/>
            <a:ext cx="4286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I __________ </a:t>
            </a:r>
            <a:r>
              <a:rPr lang="en-US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at school.</a:t>
            </a:r>
            <a:endParaRPr lang="sk-SK" altLang="cs-CZ" sz="240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862" name="BlokTextu 4"/>
          <p:cNvSpPr txBox="1">
            <a:spLocks noChangeArrowheads="1"/>
          </p:cNvSpPr>
          <p:nvPr/>
        </p:nvSpPr>
        <p:spPr bwMode="auto">
          <a:xfrm>
            <a:off x="357188" y="285750"/>
            <a:ext cx="6143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I __________ at home yesterday.</a:t>
            </a:r>
          </a:p>
        </p:txBody>
      </p:sp>
      <p:sp>
        <p:nvSpPr>
          <p:cNvPr id="25" name="BlokTextu 5"/>
          <p:cNvSpPr txBox="1"/>
          <p:nvPr/>
        </p:nvSpPr>
        <p:spPr>
          <a:xfrm>
            <a:off x="285720" y="3214686"/>
            <a:ext cx="1166638" cy="450336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endParaRPr lang="sk-SK" sz="2400" dirty="0">
              <a:latin typeface="Comic Sans MS" pitchFamily="66" charset="0"/>
            </a:endParaRPr>
          </a:p>
        </p:txBody>
      </p:sp>
      <p:sp>
        <p:nvSpPr>
          <p:cNvPr id="26" name="BlokTextu 6"/>
          <p:cNvSpPr txBox="1"/>
          <p:nvPr/>
        </p:nvSpPr>
        <p:spPr>
          <a:xfrm>
            <a:off x="1571604" y="3214686"/>
            <a:ext cx="1214446" cy="461665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k-SK" sz="2400" dirty="0" err="1">
                <a:solidFill>
                  <a:srgbClr val="663300"/>
                </a:solidFill>
                <a:latin typeface="Comic Sans MS" pitchFamily="66" charset="0"/>
              </a:rPr>
              <a:t>wasn</a:t>
            </a:r>
            <a:r>
              <a:rPr lang="en-US" sz="2400" dirty="0">
                <a:solidFill>
                  <a:srgbClr val="663300"/>
                </a:solidFill>
                <a:latin typeface="Comic Sans MS" pitchFamily="66" charset="0"/>
              </a:rPr>
              <a:t>’t</a:t>
            </a:r>
            <a:endParaRPr lang="sk-SK" sz="2400" dirty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27" name="BlokTextu 7"/>
          <p:cNvSpPr txBox="1"/>
          <p:nvPr/>
        </p:nvSpPr>
        <p:spPr>
          <a:xfrm>
            <a:off x="2857488" y="3214686"/>
            <a:ext cx="1234493" cy="461665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k-SK" sz="2400" dirty="0" err="1">
                <a:solidFill>
                  <a:srgbClr val="663300"/>
                </a:solidFill>
                <a:latin typeface="Comic Sans MS" pitchFamily="66" charset="0"/>
              </a:rPr>
              <a:t>were</a:t>
            </a:r>
            <a:endParaRPr lang="sk-SK" sz="2400" dirty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28" name="BlokTextu 8"/>
          <p:cNvSpPr txBox="1">
            <a:spLocks noChangeArrowheads="1"/>
          </p:cNvSpPr>
          <p:nvPr/>
        </p:nvSpPr>
        <p:spPr bwMode="auto">
          <a:xfrm>
            <a:off x="285750" y="3214688"/>
            <a:ext cx="1512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was</a:t>
            </a:r>
            <a:endParaRPr lang="sk-SK" altLang="cs-CZ" sz="2400">
              <a:solidFill>
                <a:srgbClr val="663300"/>
              </a:solidFill>
            </a:endParaRPr>
          </a:p>
        </p:txBody>
      </p:sp>
      <p:pic>
        <p:nvPicPr>
          <p:cNvPr id="34873" name="Picture 58" descr="Clipart Happy Diverse School Kids Waving - Royalty Free Vector Illustration by BNP Design Studi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836613"/>
            <a:ext cx="3340100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-0.09636 -0.099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6" y="-497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5.55112E-17 L 0.06319 -0.1085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0" y="-5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-0.03732 -0.1143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" y="-57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33333E-6 L 0.09236 -0.1472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18" y="-73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L 0.05538 -0.10717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-53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9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 nodeType="clickPar">
                      <p:stCondLst>
                        <p:cond delay="0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1" grpId="0"/>
      <p:bldP spid="11" grpId="1"/>
      <p:bldP spid="16" grpId="0"/>
      <p:bldP spid="16" grpId="1"/>
      <p:bldP spid="20" grpId="0"/>
      <p:bldP spid="20" grpId="1"/>
      <p:bldP spid="28" grpId="0"/>
      <p:bldP spid="2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9"/>
          <p:cNvSpPr>
            <a:spLocks noChangeArrowheads="1"/>
          </p:cNvSpPr>
          <p:nvPr/>
        </p:nvSpPr>
        <p:spPr bwMode="auto">
          <a:xfrm>
            <a:off x="827088" y="620713"/>
            <a:ext cx="7345362" cy="2592387"/>
          </a:xfrm>
          <a:prstGeom prst="rect">
            <a:avLst/>
          </a:prstGeom>
          <a:solidFill>
            <a:srgbClr val="F6FA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900113" y="981075"/>
            <a:ext cx="11509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altLang="cs-CZ" sz="3600" b="0">
                <a:solidFill>
                  <a:srgbClr val="006600"/>
                </a:solidFill>
                <a:latin typeface="Comic Sans MS" panose="030F0702030302020204" pitchFamily="66" charset="0"/>
              </a:rPr>
              <a:t>Tom </a:t>
            </a: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2700338" y="981075"/>
            <a:ext cx="41052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cs-CZ" sz="3600" b="0">
                <a:solidFill>
                  <a:srgbClr val="006600"/>
                </a:solidFill>
                <a:latin typeface="Comic Sans MS" panose="030F0702030302020204" pitchFamily="66" charset="0"/>
              </a:rPr>
              <a:t>at school today.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2051050" y="981075"/>
            <a:ext cx="5349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cs-CZ" sz="3600" b="0">
                <a:solidFill>
                  <a:srgbClr val="006600"/>
                </a:solidFill>
                <a:latin typeface="Comic Sans MS" panose="030F0702030302020204" pitchFamily="66" charset="0"/>
              </a:rPr>
              <a:t>is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051050" y="1628775"/>
            <a:ext cx="6492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altLang="cs-CZ" sz="4000" b="0">
                <a:solidFill>
                  <a:srgbClr val="006600"/>
                </a:solidFill>
                <a:latin typeface="Comic Sans MS" panose="030F0702030302020204" pitchFamily="66" charset="0"/>
              </a:rPr>
              <a:t>is</a:t>
            </a:r>
          </a:p>
        </p:txBody>
      </p:sp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827088" y="908050"/>
            <a:ext cx="72739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 altLang="cs-CZ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2916238" y="1989138"/>
            <a:ext cx="7191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851275" y="1628775"/>
            <a:ext cx="14414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altLang="cs-CZ" sz="4000" b="0">
                <a:solidFill>
                  <a:srgbClr val="006600"/>
                </a:solidFill>
                <a:latin typeface="Comic Sans MS" panose="030F0702030302020204" pitchFamily="66" charset="0"/>
              </a:rPr>
              <a:t>was</a:t>
            </a:r>
          </a:p>
        </p:txBody>
      </p:sp>
      <p:sp>
        <p:nvSpPr>
          <p:cNvPr id="17418" name="Text Box 12"/>
          <p:cNvSpPr txBox="1">
            <a:spLocks noChangeArrowheads="1"/>
          </p:cNvSpPr>
          <p:nvPr/>
        </p:nvSpPr>
        <p:spPr bwMode="auto">
          <a:xfrm>
            <a:off x="971550" y="2420938"/>
            <a:ext cx="11509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altLang="cs-CZ" sz="3600" b="0">
                <a:solidFill>
                  <a:srgbClr val="006600"/>
                </a:solidFill>
                <a:latin typeface="Comic Sans MS" panose="030F0702030302020204" pitchFamily="66" charset="0"/>
              </a:rPr>
              <a:t>Tom </a:t>
            </a:r>
          </a:p>
        </p:txBody>
      </p:sp>
      <p:sp>
        <p:nvSpPr>
          <p:cNvPr id="17419" name="Rectangle 13"/>
          <p:cNvSpPr>
            <a:spLocks noChangeArrowheads="1"/>
          </p:cNvSpPr>
          <p:nvPr/>
        </p:nvSpPr>
        <p:spPr bwMode="auto">
          <a:xfrm>
            <a:off x="3203575" y="2420938"/>
            <a:ext cx="4464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cs-CZ" sz="3600" b="0">
                <a:solidFill>
                  <a:srgbClr val="006600"/>
                </a:solidFill>
                <a:latin typeface="Comic Sans MS" panose="030F0702030302020204" pitchFamily="66" charset="0"/>
              </a:rPr>
              <a:t>at home yesterday.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2124075" y="2420938"/>
            <a:ext cx="952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cs-CZ" sz="3600" b="0">
                <a:solidFill>
                  <a:srgbClr val="006600"/>
                </a:solidFill>
                <a:latin typeface="Comic Sans MS" panose="030F0702030302020204" pitchFamily="66" charset="0"/>
              </a:rPr>
              <a:t>was</a:t>
            </a:r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827088" y="3644900"/>
            <a:ext cx="7345362" cy="2592388"/>
          </a:xfrm>
          <a:prstGeom prst="rect">
            <a:avLst/>
          </a:prstGeom>
          <a:solidFill>
            <a:srgbClr val="F6FA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900113" y="4005263"/>
            <a:ext cx="11509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altLang="cs-CZ" sz="3600" b="0">
                <a:solidFill>
                  <a:srgbClr val="006600"/>
                </a:solidFill>
                <a:latin typeface="Comic Sans MS" panose="030F0702030302020204" pitchFamily="66" charset="0"/>
              </a:rPr>
              <a:t>We </a:t>
            </a:r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2843213" y="4005263"/>
            <a:ext cx="41052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cs-CZ" sz="3600" b="0">
                <a:solidFill>
                  <a:srgbClr val="006600"/>
                </a:solidFill>
                <a:latin typeface="Comic Sans MS" panose="030F0702030302020204" pitchFamily="66" charset="0"/>
              </a:rPr>
              <a:t>at school today.</a:t>
            </a:r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1835150" y="4005263"/>
            <a:ext cx="10810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cs-CZ" sz="3600" b="0">
                <a:solidFill>
                  <a:srgbClr val="006600"/>
                </a:solidFill>
                <a:latin typeface="Comic Sans MS" panose="030F0702030302020204" pitchFamily="66" charset="0"/>
              </a:rPr>
              <a:t>are</a:t>
            </a: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1835150" y="4652963"/>
            <a:ext cx="10080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altLang="cs-CZ" sz="4000" b="0">
                <a:solidFill>
                  <a:srgbClr val="006600"/>
                </a:solidFill>
                <a:latin typeface="Comic Sans MS" panose="030F0702030302020204" pitchFamily="66" charset="0"/>
              </a:rPr>
              <a:t>are</a:t>
            </a:r>
          </a:p>
        </p:txBody>
      </p:sp>
      <p:sp>
        <p:nvSpPr>
          <p:cNvPr id="14357" name="Line 21"/>
          <p:cNvSpPr>
            <a:spLocks noChangeShapeType="1"/>
          </p:cNvSpPr>
          <p:nvPr/>
        </p:nvSpPr>
        <p:spPr bwMode="auto">
          <a:xfrm>
            <a:off x="2916238" y="5013325"/>
            <a:ext cx="7191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3779838" y="4652963"/>
            <a:ext cx="14414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altLang="cs-CZ" sz="4000" b="0">
                <a:solidFill>
                  <a:srgbClr val="006600"/>
                </a:solidFill>
                <a:latin typeface="Comic Sans MS" panose="030F0702030302020204" pitchFamily="66" charset="0"/>
              </a:rPr>
              <a:t>were</a:t>
            </a:r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971550" y="5445125"/>
            <a:ext cx="11509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altLang="cs-CZ" sz="3600" b="0">
                <a:solidFill>
                  <a:srgbClr val="006600"/>
                </a:solidFill>
                <a:latin typeface="Comic Sans MS" panose="030F0702030302020204" pitchFamily="66" charset="0"/>
              </a:rPr>
              <a:t>We </a:t>
            </a:r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3203575" y="5445125"/>
            <a:ext cx="4464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cs-CZ" sz="3600" b="0">
                <a:solidFill>
                  <a:srgbClr val="006600"/>
                </a:solidFill>
                <a:latin typeface="Comic Sans MS" panose="030F0702030302020204" pitchFamily="66" charset="0"/>
              </a:rPr>
              <a:t>at home yesterday.</a:t>
            </a:r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1835150" y="5445125"/>
            <a:ext cx="12176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cs-CZ" sz="3600" b="0">
                <a:solidFill>
                  <a:srgbClr val="006600"/>
                </a:solidFill>
                <a:latin typeface="Comic Sans MS" panose="030F0702030302020204" pitchFamily="66" charset="0"/>
              </a:rPr>
              <a:t>were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7" dur="indefinite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8" dur="indefinite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9" dur="indefinite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85" decel="100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385" decel="100000"/>
                                        <p:tgtEl>
                                          <p:spTgt spid="1434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385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385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1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3" dur="indefinite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24" dur="indefinite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25" dur="indefinite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26" dur="indefinite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85" decel="100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385" decel="100000"/>
                                        <p:tgtEl>
                                          <p:spTgt spid="143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385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385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1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3" dur="indefinite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44" dur="indefinite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45" dur="indefinite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46" dur="indefinite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1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8" dur="indefinite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49" dur="indefinite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50" dur="indefinite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51" dur="indefinite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1" dur="indefinite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72" dur="indefinite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73" dur="indefinite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74" dur="indefinite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85" decel="1000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385" decel="100000"/>
                                        <p:tgtEl>
                                          <p:spTgt spid="1435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2" dur="385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385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6" presetID="31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7" dur="indefinite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88" dur="indefinite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89" dur="indefinite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90" dur="indefinite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385" decel="1000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385" decel="100000"/>
                                        <p:tgtEl>
                                          <p:spTgt spid="143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1" dur="385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3" dur="385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31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7" dur="indefinite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108" dur="indefinite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109" dur="indefinite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110" dur="indefinite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1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2" dur="indefinite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113" dur="indefinite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114" dur="indefinite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115" dur="indefinite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  <p:bldP spid="14343" grpId="0"/>
      <p:bldP spid="14343" grpId="1"/>
      <p:bldP spid="14347" grpId="0"/>
      <p:bldP spid="14347" grpId="1"/>
      <p:bldP spid="14350" grpId="0"/>
      <p:bldP spid="14351" grpId="0" animBg="1"/>
      <p:bldP spid="14352" grpId="0"/>
      <p:bldP spid="14353" grpId="0"/>
      <p:bldP spid="14354" grpId="0"/>
      <p:bldP spid="14354" grpId="1"/>
      <p:bldP spid="14355" grpId="0"/>
      <p:bldP spid="14355" grpId="1"/>
      <p:bldP spid="14358" grpId="0"/>
      <p:bldP spid="14358" grpId="1"/>
      <p:bldP spid="14359" grpId="0"/>
      <p:bldP spid="14360" grpId="0"/>
      <p:bldP spid="14361" grpId="0"/>
      <p:bldP spid="14361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4572313" y="857047"/>
            <a:ext cx="1124324" cy="458833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endParaRPr lang="sk-SK" sz="2400" dirty="0">
              <a:latin typeface="Comic Sans MS" pitchFamily="66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5855359" y="857232"/>
            <a:ext cx="1214446" cy="461665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k-SK" sz="2400" dirty="0" err="1">
                <a:solidFill>
                  <a:srgbClr val="663300"/>
                </a:solidFill>
                <a:latin typeface="Comic Sans MS" pitchFamily="66" charset="0"/>
              </a:rPr>
              <a:t>wasn</a:t>
            </a:r>
            <a:r>
              <a:rPr lang="en-US" sz="2400" dirty="0">
                <a:solidFill>
                  <a:srgbClr val="663300"/>
                </a:solidFill>
                <a:latin typeface="Comic Sans MS" pitchFamily="66" charset="0"/>
              </a:rPr>
              <a:t>’t</a:t>
            </a:r>
            <a:endParaRPr lang="sk-SK" sz="2400" dirty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7358082" y="857232"/>
            <a:ext cx="1214825" cy="461665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k-SK" sz="2400" dirty="0" err="1">
                <a:solidFill>
                  <a:srgbClr val="663300"/>
                </a:solidFill>
                <a:latin typeface="Comic Sans MS" pitchFamily="66" charset="0"/>
              </a:rPr>
              <a:t>were</a:t>
            </a:r>
            <a:endParaRPr lang="sk-SK" sz="2400" dirty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7" name="BlokTextu 8"/>
          <p:cNvSpPr txBox="1">
            <a:spLocks noChangeArrowheads="1"/>
          </p:cNvSpPr>
          <p:nvPr/>
        </p:nvSpPr>
        <p:spPr bwMode="auto">
          <a:xfrm>
            <a:off x="4640263" y="857250"/>
            <a:ext cx="10715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was</a:t>
            </a:r>
            <a:endParaRPr lang="sk-SK" altLang="cs-CZ" sz="240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BlokTextu 5"/>
          <p:cNvSpPr txBox="1"/>
          <p:nvPr/>
        </p:nvSpPr>
        <p:spPr>
          <a:xfrm>
            <a:off x="5973070" y="3244110"/>
            <a:ext cx="1166638" cy="450337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endParaRPr lang="sk-SK" sz="2400" dirty="0">
              <a:latin typeface="Comic Sans MS" pitchFamily="66" charset="0"/>
            </a:endParaRPr>
          </a:p>
        </p:txBody>
      </p:sp>
      <p:sp>
        <p:nvSpPr>
          <p:cNvPr id="9" name="BlokTextu 6"/>
          <p:cNvSpPr txBox="1"/>
          <p:nvPr/>
        </p:nvSpPr>
        <p:spPr>
          <a:xfrm>
            <a:off x="4600575" y="3244850"/>
            <a:ext cx="1214447" cy="461665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k-SK" sz="2400">
                <a:solidFill>
                  <a:srgbClr val="663300"/>
                </a:solidFill>
                <a:latin typeface="Comic Sans MS" pitchFamily="66" charset="0"/>
              </a:rPr>
              <a:t>was</a:t>
            </a:r>
          </a:p>
        </p:txBody>
      </p:sp>
      <p:sp>
        <p:nvSpPr>
          <p:cNvPr id="10" name="BlokTextu 7"/>
          <p:cNvSpPr txBox="1"/>
          <p:nvPr/>
        </p:nvSpPr>
        <p:spPr>
          <a:xfrm>
            <a:off x="7413515" y="3244850"/>
            <a:ext cx="1234493" cy="461665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k-SK" sz="2400" dirty="0" err="1">
                <a:solidFill>
                  <a:srgbClr val="663300"/>
                </a:solidFill>
                <a:latin typeface="Comic Sans MS" pitchFamily="66" charset="0"/>
              </a:rPr>
              <a:t>were</a:t>
            </a:r>
            <a:endParaRPr lang="sk-SK" sz="2400" dirty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11" name="BlokTextu 8"/>
          <p:cNvSpPr txBox="1">
            <a:spLocks noChangeArrowheads="1"/>
          </p:cNvSpPr>
          <p:nvPr/>
        </p:nvSpPr>
        <p:spPr bwMode="auto">
          <a:xfrm>
            <a:off x="6002338" y="3225800"/>
            <a:ext cx="1512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wasn</a:t>
            </a:r>
            <a:r>
              <a:rPr lang="en-US" altLang="cs-CZ" sz="2400">
                <a:solidFill>
                  <a:srgbClr val="663300"/>
                </a:solidFill>
              </a:rPr>
              <a:t>’t</a:t>
            </a:r>
            <a:endParaRPr lang="sk-SK" altLang="cs-CZ" sz="2400">
              <a:solidFill>
                <a:srgbClr val="663300"/>
              </a:solidFill>
            </a:endParaRPr>
          </a:p>
        </p:txBody>
      </p:sp>
      <p:sp>
        <p:nvSpPr>
          <p:cNvPr id="35862" name="BlokTextu 4"/>
          <p:cNvSpPr txBox="1">
            <a:spLocks noChangeArrowheads="1"/>
          </p:cNvSpPr>
          <p:nvPr/>
        </p:nvSpPr>
        <p:spPr bwMode="auto">
          <a:xfrm>
            <a:off x="3857625" y="1500188"/>
            <a:ext cx="5000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He __________ </a:t>
            </a:r>
            <a:r>
              <a:rPr lang="en-US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with h</a:t>
            </a:r>
            <a:r>
              <a:rPr lang="sk-SK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is</a:t>
            </a:r>
            <a:r>
              <a:rPr lang="en-US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 dad.</a:t>
            </a:r>
            <a:endParaRPr lang="sk-SK" altLang="cs-CZ" sz="240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BlokTextu 5"/>
          <p:cNvSpPr txBox="1"/>
          <p:nvPr/>
        </p:nvSpPr>
        <p:spPr>
          <a:xfrm>
            <a:off x="5921629" y="5928590"/>
            <a:ext cx="1302644" cy="450336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endParaRPr lang="sk-SK" sz="2400" dirty="0">
              <a:latin typeface="Comic Sans MS" pitchFamily="66" charset="0"/>
            </a:endParaRPr>
          </a:p>
        </p:txBody>
      </p:sp>
      <p:sp>
        <p:nvSpPr>
          <p:cNvPr id="14" name="BlokTextu 6"/>
          <p:cNvSpPr txBox="1"/>
          <p:nvPr/>
        </p:nvSpPr>
        <p:spPr>
          <a:xfrm>
            <a:off x="4545142" y="5929330"/>
            <a:ext cx="1214446" cy="461665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sk-SK" altLang="cs-CZ" sz="2400" smtClean="0">
                <a:solidFill>
                  <a:srgbClr val="663300"/>
                </a:solidFill>
                <a:latin typeface="Comic Sans MS" panose="030F0702030302020204" pitchFamily="66" charset="0"/>
              </a:rPr>
              <a:t>wasn</a:t>
            </a:r>
            <a:r>
              <a:rPr lang="en-US" altLang="cs-CZ" sz="2400" smtClean="0">
                <a:solidFill>
                  <a:srgbClr val="663300"/>
                </a:solidFill>
                <a:latin typeface="Comic Sans MS" panose="030F0702030302020204" pitchFamily="66" charset="0"/>
              </a:rPr>
              <a:t>’t</a:t>
            </a:r>
            <a:endParaRPr lang="sk-SK" altLang="cs-CZ" sz="2400" smtClean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BlokTextu 7"/>
          <p:cNvSpPr txBox="1"/>
          <p:nvPr/>
        </p:nvSpPr>
        <p:spPr>
          <a:xfrm>
            <a:off x="7429520" y="5929330"/>
            <a:ext cx="1357322" cy="461665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k-SK" sz="2400" dirty="0">
                <a:solidFill>
                  <a:srgbClr val="663300"/>
                </a:solidFill>
                <a:latin typeface="Comic Sans MS" pitchFamily="66" charset="0"/>
              </a:rPr>
              <a:t>w</a:t>
            </a:r>
            <a:r>
              <a:rPr lang="en-US" sz="2400" dirty="0" err="1">
                <a:solidFill>
                  <a:srgbClr val="663300"/>
                </a:solidFill>
                <a:latin typeface="Comic Sans MS" pitchFamily="66" charset="0"/>
              </a:rPr>
              <a:t>eren’t</a:t>
            </a:r>
            <a:endParaRPr lang="sk-SK" sz="2400" dirty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16" name="BlokTextu 8"/>
          <p:cNvSpPr txBox="1">
            <a:spLocks noChangeArrowheads="1"/>
          </p:cNvSpPr>
          <p:nvPr/>
        </p:nvSpPr>
        <p:spPr bwMode="auto">
          <a:xfrm>
            <a:off x="5956300" y="5899150"/>
            <a:ext cx="2087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was</a:t>
            </a:r>
            <a:endParaRPr lang="sk-SK" altLang="cs-CZ" sz="2400">
              <a:solidFill>
                <a:srgbClr val="663300"/>
              </a:solidFill>
            </a:endParaRPr>
          </a:p>
        </p:txBody>
      </p:sp>
      <p:sp>
        <p:nvSpPr>
          <p:cNvPr id="17" name="BlokTextu 5"/>
          <p:cNvSpPr txBox="1"/>
          <p:nvPr/>
        </p:nvSpPr>
        <p:spPr>
          <a:xfrm>
            <a:off x="4600130" y="4571268"/>
            <a:ext cx="1214995" cy="450336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endParaRPr lang="sk-SK" sz="2400" dirty="0">
              <a:latin typeface="Comic Sans MS" pitchFamily="66" charset="0"/>
            </a:endParaRPr>
          </a:p>
        </p:txBody>
      </p:sp>
      <p:sp>
        <p:nvSpPr>
          <p:cNvPr id="18" name="BlokTextu 6"/>
          <p:cNvSpPr txBox="1"/>
          <p:nvPr/>
        </p:nvSpPr>
        <p:spPr>
          <a:xfrm>
            <a:off x="6034096" y="4572008"/>
            <a:ext cx="1264668" cy="461665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sk-SK" altLang="cs-CZ" sz="2400" smtClean="0">
                <a:solidFill>
                  <a:srgbClr val="663300"/>
                </a:solidFill>
                <a:latin typeface="Comic Sans MS" panose="030F0702030302020204" pitchFamily="66" charset="0"/>
              </a:rPr>
              <a:t>was</a:t>
            </a:r>
          </a:p>
        </p:txBody>
      </p:sp>
      <p:sp>
        <p:nvSpPr>
          <p:cNvPr id="19" name="BlokTextu 7"/>
          <p:cNvSpPr txBox="1"/>
          <p:nvPr/>
        </p:nvSpPr>
        <p:spPr>
          <a:xfrm>
            <a:off x="7500958" y="4572008"/>
            <a:ext cx="1282904" cy="461665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k-SK" sz="2400" dirty="0" err="1">
                <a:solidFill>
                  <a:srgbClr val="663300"/>
                </a:solidFill>
                <a:latin typeface="Comic Sans MS" pitchFamily="66" charset="0"/>
              </a:rPr>
              <a:t>weren</a:t>
            </a:r>
            <a:r>
              <a:rPr lang="en-US" sz="2400" dirty="0">
                <a:solidFill>
                  <a:srgbClr val="663300"/>
                </a:solidFill>
                <a:latin typeface="Comic Sans MS" pitchFamily="66" charset="0"/>
              </a:rPr>
              <a:t>’t</a:t>
            </a:r>
            <a:endParaRPr lang="sk-SK" sz="2400" dirty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20" name="BlokTextu 8"/>
          <p:cNvSpPr txBox="1">
            <a:spLocks noChangeArrowheads="1"/>
          </p:cNvSpPr>
          <p:nvPr/>
        </p:nvSpPr>
        <p:spPr bwMode="auto">
          <a:xfrm>
            <a:off x="4564063" y="4541838"/>
            <a:ext cx="157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wasn’t</a:t>
            </a:r>
            <a:endParaRPr lang="sk-SK" altLang="cs-CZ" sz="240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883" name="BlokTextu 4"/>
          <p:cNvSpPr txBox="1">
            <a:spLocks noChangeArrowheads="1"/>
          </p:cNvSpPr>
          <p:nvPr/>
        </p:nvSpPr>
        <p:spPr bwMode="auto">
          <a:xfrm>
            <a:off x="1428750" y="357188"/>
            <a:ext cx="7318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Tom __________ i</a:t>
            </a:r>
            <a:r>
              <a:rPr lang="en-US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n the playground last week.</a:t>
            </a:r>
            <a:endParaRPr lang="sk-SK" altLang="cs-CZ" sz="240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BlokTextu 21"/>
          <p:cNvSpPr txBox="1"/>
          <p:nvPr/>
        </p:nvSpPr>
        <p:spPr>
          <a:xfrm>
            <a:off x="4646276" y="2000055"/>
            <a:ext cx="1124324" cy="458833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endParaRPr lang="sk-SK" sz="2400" dirty="0">
              <a:latin typeface="Comic Sans MS" pitchFamily="66" charset="0"/>
            </a:endParaRPr>
          </a:p>
        </p:txBody>
      </p:sp>
      <p:sp>
        <p:nvSpPr>
          <p:cNvPr id="23" name="BlokTextu 22"/>
          <p:cNvSpPr txBox="1"/>
          <p:nvPr/>
        </p:nvSpPr>
        <p:spPr>
          <a:xfrm>
            <a:off x="5929322" y="2000240"/>
            <a:ext cx="1214446" cy="461665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k-SK" sz="2400" dirty="0" err="1">
                <a:solidFill>
                  <a:srgbClr val="663300"/>
                </a:solidFill>
                <a:latin typeface="Comic Sans MS" pitchFamily="66" charset="0"/>
              </a:rPr>
              <a:t>wasn</a:t>
            </a:r>
            <a:r>
              <a:rPr lang="en-US" sz="2400" dirty="0">
                <a:solidFill>
                  <a:srgbClr val="663300"/>
                </a:solidFill>
                <a:latin typeface="Comic Sans MS" pitchFamily="66" charset="0"/>
              </a:rPr>
              <a:t>’t</a:t>
            </a:r>
            <a:endParaRPr lang="sk-SK" sz="2400" dirty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24" name="BlokTextu 23"/>
          <p:cNvSpPr txBox="1"/>
          <p:nvPr/>
        </p:nvSpPr>
        <p:spPr>
          <a:xfrm>
            <a:off x="7432045" y="2000240"/>
            <a:ext cx="1214825" cy="461665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k-SK" sz="2400" dirty="0" err="1">
                <a:solidFill>
                  <a:srgbClr val="663300"/>
                </a:solidFill>
                <a:latin typeface="Comic Sans MS" pitchFamily="66" charset="0"/>
              </a:rPr>
              <a:t>were</a:t>
            </a:r>
            <a:endParaRPr lang="sk-SK" sz="2400" dirty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25" name="BlokTextu 8"/>
          <p:cNvSpPr txBox="1">
            <a:spLocks noChangeArrowheads="1"/>
          </p:cNvSpPr>
          <p:nvPr/>
        </p:nvSpPr>
        <p:spPr bwMode="auto">
          <a:xfrm>
            <a:off x="4714875" y="2000250"/>
            <a:ext cx="1071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was</a:t>
            </a:r>
            <a:endParaRPr lang="sk-SK" altLang="cs-CZ" sz="240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894" name="BlokTextu 4"/>
          <p:cNvSpPr txBox="1">
            <a:spLocks noChangeArrowheads="1"/>
          </p:cNvSpPr>
          <p:nvPr/>
        </p:nvSpPr>
        <p:spPr bwMode="auto">
          <a:xfrm>
            <a:off x="4572000" y="5143500"/>
            <a:ext cx="42148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He __________ </a:t>
            </a:r>
            <a:r>
              <a:rPr lang="en-US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on the </a:t>
            </a:r>
            <a:r>
              <a:rPr lang="sk-SK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swing</a:t>
            </a:r>
            <a:r>
              <a:rPr lang="en-US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.</a:t>
            </a:r>
            <a:endParaRPr lang="sk-SK" altLang="cs-CZ" sz="240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895" name="BlokTextu 4"/>
          <p:cNvSpPr txBox="1">
            <a:spLocks noChangeArrowheads="1"/>
          </p:cNvSpPr>
          <p:nvPr/>
        </p:nvSpPr>
        <p:spPr bwMode="auto">
          <a:xfrm>
            <a:off x="2051050" y="2643188"/>
            <a:ext cx="6878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Tom</a:t>
            </a:r>
            <a:r>
              <a:rPr lang="en-US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’s mum</a:t>
            </a:r>
            <a:r>
              <a:rPr lang="sk-SK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 __________ </a:t>
            </a:r>
            <a:r>
              <a:rPr lang="en-US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in the playground.</a:t>
            </a:r>
            <a:endParaRPr lang="sk-SK" altLang="cs-CZ" sz="240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896" name="BlokTextu 4"/>
          <p:cNvSpPr txBox="1">
            <a:spLocks noChangeArrowheads="1"/>
          </p:cNvSpPr>
          <p:nvPr/>
        </p:nvSpPr>
        <p:spPr bwMode="auto">
          <a:xfrm>
            <a:off x="4143375" y="4005263"/>
            <a:ext cx="5000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Tom __________ </a:t>
            </a:r>
            <a:r>
              <a:rPr lang="en-US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on the slide.</a:t>
            </a:r>
            <a:endParaRPr lang="sk-SK" altLang="cs-CZ" sz="240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5897" name="Picture 60" descr="Dad Swinging with His Son - Royalty Free Clipart Pi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143250"/>
            <a:ext cx="3671888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L -0.22344 -0.099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81" y="-497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15221E-6 L -0.23125 -0.1087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63" y="-54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-0.06076 -0.1310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8" y="-65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85185E-6 L 0.08021 -0.09051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" y="-453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0.03611 -0.09814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6" y="-49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9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 nodeType="clickPar">
                      <p:stCondLst>
                        <p:cond delay="0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1" grpId="0"/>
      <p:bldP spid="11" grpId="1"/>
      <p:bldP spid="16" grpId="0"/>
      <p:bldP spid="16" grpId="1"/>
      <p:bldP spid="20" grpId="0"/>
      <p:bldP spid="20" grpId="1"/>
      <p:bldP spid="25" grpId="0"/>
      <p:bldP spid="2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071802" y="928670"/>
            <a:ext cx="1124324" cy="458833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endParaRPr lang="sk-SK" sz="2400" dirty="0">
              <a:latin typeface="Comic Sans MS" pitchFamily="66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1714479" y="928653"/>
            <a:ext cx="1214446" cy="461665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k-SK" sz="2400" dirty="0" err="1">
                <a:solidFill>
                  <a:srgbClr val="663300"/>
                </a:solidFill>
                <a:latin typeface="Comic Sans MS" pitchFamily="66" charset="0"/>
              </a:rPr>
              <a:t>wasn</a:t>
            </a:r>
            <a:r>
              <a:rPr lang="en-US" sz="2400" dirty="0">
                <a:solidFill>
                  <a:srgbClr val="663300"/>
                </a:solidFill>
                <a:latin typeface="Comic Sans MS" pitchFamily="66" charset="0"/>
              </a:rPr>
              <a:t>’t</a:t>
            </a:r>
            <a:endParaRPr lang="sk-SK" sz="2400" dirty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57158" y="928670"/>
            <a:ext cx="1214825" cy="461665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k-SK" sz="2400" dirty="0">
                <a:solidFill>
                  <a:srgbClr val="663300"/>
                </a:solidFill>
                <a:latin typeface="Comic Sans MS" pitchFamily="66" charset="0"/>
              </a:rPr>
              <a:t>w</a:t>
            </a:r>
            <a:r>
              <a:rPr lang="en-US" sz="2400" dirty="0">
                <a:solidFill>
                  <a:srgbClr val="663300"/>
                </a:solidFill>
                <a:latin typeface="Comic Sans MS" pitchFamily="66" charset="0"/>
              </a:rPr>
              <a:t>as</a:t>
            </a:r>
            <a:endParaRPr lang="sk-SK" sz="2400" dirty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7" name="BlokTextu 8"/>
          <p:cNvSpPr txBox="1">
            <a:spLocks noChangeArrowheads="1"/>
          </p:cNvSpPr>
          <p:nvPr/>
        </p:nvSpPr>
        <p:spPr bwMode="auto">
          <a:xfrm>
            <a:off x="3000375" y="928688"/>
            <a:ext cx="1285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were</a:t>
            </a:r>
            <a:endParaRPr lang="sk-SK" altLang="cs-CZ" sz="240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BlokTextu 5"/>
          <p:cNvSpPr txBox="1"/>
          <p:nvPr/>
        </p:nvSpPr>
        <p:spPr>
          <a:xfrm>
            <a:off x="1658215" y="3285384"/>
            <a:ext cx="1166638" cy="450336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endParaRPr lang="sk-SK" sz="2400" dirty="0">
              <a:latin typeface="Comic Sans MS" pitchFamily="66" charset="0"/>
            </a:endParaRPr>
          </a:p>
        </p:txBody>
      </p:sp>
      <p:sp>
        <p:nvSpPr>
          <p:cNvPr id="9" name="BlokTextu 6"/>
          <p:cNvSpPr txBox="1"/>
          <p:nvPr/>
        </p:nvSpPr>
        <p:spPr>
          <a:xfrm>
            <a:off x="285720" y="3286124"/>
            <a:ext cx="1214446" cy="461665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k-SK" sz="2400">
                <a:solidFill>
                  <a:srgbClr val="663300"/>
                </a:solidFill>
                <a:latin typeface="Comic Sans MS" pitchFamily="66" charset="0"/>
              </a:rPr>
              <a:t>was</a:t>
            </a:r>
          </a:p>
        </p:txBody>
      </p:sp>
      <p:sp>
        <p:nvSpPr>
          <p:cNvPr id="10" name="BlokTextu 7"/>
          <p:cNvSpPr txBox="1"/>
          <p:nvPr/>
        </p:nvSpPr>
        <p:spPr>
          <a:xfrm>
            <a:off x="3098660" y="3286124"/>
            <a:ext cx="1401902" cy="461665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k-SK" sz="2400" dirty="0" err="1">
                <a:solidFill>
                  <a:srgbClr val="663300"/>
                </a:solidFill>
                <a:latin typeface="Comic Sans MS" pitchFamily="66" charset="0"/>
              </a:rPr>
              <a:t>were</a:t>
            </a:r>
            <a:r>
              <a:rPr lang="en-US" sz="2400" dirty="0" err="1">
                <a:solidFill>
                  <a:srgbClr val="663300"/>
                </a:solidFill>
                <a:latin typeface="Comic Sans MS" pitchFamily="66" charset="0"/>
              </a:rPr>
              <a:t>n’t</a:t>
            </a:r>
            <a:endParaRPr lang="sk-SK" sz="2400" dirty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11" name="BlokTextu 8"/>
          <p:cNvSpPr txBox="1">
            <a:spLocks noChangeArrowheads="1"/>
          </p:cNvSpPr>
          <p:nvPr/>
        </p:nvSpPr>
        <p:spPr bwMode="auto">
          <a:xfrm>
            <a:off x="1687513" y="3267075"/>
            <a:ext cx="1512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were</a:t>
            </a:r>
            <a:endParaRPr lang="sk-SK" altLang="cs-CZ" sz="2400">
              <a:solidFill>
                <a:srgbClr val="663300"/>
              </a:solidFill>
            </a:endParaRPr>
          </a:p>
        </p:txBody>
      </p:sp>
      <p:sp>
        <p:nvSpPr>
          <p:cNvPr id="36886" name="BlokTextu 4"/>
          <p:cNvSpPr txBox="1">
            <a:spLocks noChangeArrowheads="1"/>
          </p:cNvSpPr>
          <p:nvPr/>
        </p:nvSpPr>
        <p:spPr bwMode="auto">
          <a:xfrm>
            <a:off x="428625" y="1500188"/>
            <a:ext cx="6715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There</a:t>
            </a:r>
            <a:r>
              <a:rPr lang="sk-SK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 __________ </a:t>
            </a:r>
            <a:r>
              <a:rPr lang="en-US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elephants in the ZOO.</a:t>
            </a:r>
            <a:endParaRPr lang="sk-SK" altLang="cs-CZ" sz="240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BlokTextu 5"/>
          <p:cNvSpPr txBox="1"/>
          <p:nvPr/>
        </p:nvSpPr>
        <p:spPr>
          <a:xfrm>
            <a:off x="214282" y="5857892"/>
            <a:ext cx="1302644" cy="450336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endParaRPr lang="sk-SK" sz="2400" dirty="0">
              <a:latin typeface="Comic Sans MS" pitchFamily="66" charset="0"/>
            </a:endParaRPr>
          </a:p>
        </p:txBody>
      </p:sp>
      <p:sp>
        <p:nvSpPr>
          <p:cNvPr id="14" name="BlokTextu 6"/>
          <p:cNvSpPr txBox="1"/>
          <p:nvPr/>
        </p:nvSpPr>
        <p:spPr>
          <a:xfrm>
            <a:off x="1643042" y="5857892"/>
            <a:ext cx="1214446" cy="461665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k-SK" sz="2400" dirty="0">
                <a:solidFill>
                  <a:srgbClr val="663300"/>
                </a:solidFill>
                <a:latin typeface="Comic Sans MS" pitchFamily="66" charset="0"/>
              </a:rPr>
              <a:t>w</a:t>
            </a:r>
            <a:r>
              <a:rPr lang="en-US" sz="2400" dirty="0" err="1">
                <a:solidFill>
                  <a:srgbClr val="663300"/>
                </a:solidFill>
                <a:latin typeface="Comic Sans MS" pitchFamily="66" charset="0"/>
              </a:rPr>
              <a:t>asn’t</a:t>
            </a:r>
            <a:endParaRPr lang="sk-SK" sz="2400" dirty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15" name="BlokTextu 7"/>
          <p:cNvSpPr txBox="1"/>
          <p:nvPr/>
        </p:nvSpPr>
        <p:spPr>
          <a:xfrm>
            <a:off x="3000364" y="5857892"/>
            <a:ext cx="1357322" cy="461665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k-SK" sz="2400" dirty="0">
                <a:solidFill>
                  <a:srgbClr val="663300"/>
                </a:solidFill>
                <a:latin typeface="Comic Sans MS" pitchFamily="66" charset="0"/>
              </a:rPr>
              <a:t>w</a:t>
            </a:r>
            <a:r>
              <a:rPr lang="en-US" sz="2400" dirty="0">
                <a:solidFill>
                  <a:srgbClr val="663300"/>
                </a:solidFill>
                <a:latin typeface="Comic Sans MS" pitchFamily="66" charset="0"/>
              </a:rPr>
              <a:t>ere</a:t>
            </a:r>
            <a:endParaRPr lang="sk-SK" sz="2400" dirty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16" name="BlokTextu 8"/>
          <p:cNvSpPr txBox="1">
            <a:spLocks noChangeArrowheads="1"/>
          </p:cNvSpPr>
          <p:nvPr/>
        </p:nvSpPr>
        <p:spPr bwMode="auto">
          <a:xfrm>
            <a:off x="357188" y="5857875"/>
            <a:ext cx="1285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was</a:t>
            </a:r>
            <a:endParaRPr lang="sk-SK" altLang="cs-CZ" sz="2400">
              <a:solidFill>
                <a:srgbClr val="663300"/>
              </a:solidFill>
            </a:endParaRPr>
          </a:p>
        </p:txBody>
      </p:sp>
      <p:sp>
        <p:nvSpPr>
          <p:cNvPr id="17" name="BlokTextu 5"/>
          <p:cNvSpPr txBox="1"/>
          <p:nvPr/>
        </p:nvSpPr>
        <p:spPr>
          <a:xfrm>
            <a:off x="3143240" y="4714884"/>
            <a:ext cx="1285884" cy="461665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endParaRPr lang="sk-SK" sz="2400" dirty="0">
              <a:latin typeface="Comic Sans MS" pitchFamily="66" charset="0"/>
            </a:endParaRPr>
          </a:p>
        </p:txBody>
      </p:sp>
      <p:sp>
        <p:nvSpPr>
          <p:cNvPr id="18" name="BlokTextu 6"/>
          <p:cNvSpPr txBox="1"/>
          <p:nvPr/>
        </p:nvSpPr>
        <p:spPr>
          <a:xfrm>
            <a:off x="285720" y="4714884"/>
            <a:ext cx="1264668" cy="461665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k-SK" sz="2400" dirty="0" err="1">
                <a:solidFill>
                  <a:srgbClr val="663300"/>
                </a:solidFill>
                <a:latin typeface="Comic Sans MS" pitchFamily="66" charset="0"/>
              </a:rPr>
              <a:t>was</a:t>
            </a:r>
            <a:endParaRPr lang="sk-SK" sz="2400" dirty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19" name="BlokTextu 7"/>
          <p:cNvSpPr txBox="1"/>
          <p:nvPr/>
        </p:nvSpPr>
        <p:spPr>
          <a:xfrm>
            <a:off x="1714480" y="4714884"/>
            <a:ext cx="1282904" cy="461665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k-SK" sz="2400" dirty="0" err="1">
                <a:solidFill>
                  <a:srgbClr val="663300"/>
                </a:solidFill>
                <a:latin typeface="Comic Sans MS" pitchFamily="66" charset="0"/>
              </a:rPr>
              <a:t>were</a:t>
            </a:r>
            <a:endParaRPr lang="sk-SK" sz="2400" dirty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20" name="BlokTextu 8"/>
          <p:cNvSpPr txBox="1">
            <a:spLocks noChangeArrowheads="1"/>
          </p:cNvSpPr>
          <p:nvPr/>
        </p:nvSpPr>
        <p:spPr bwMode="auto">
          <a:xfrm>
            <a:off x="3143250" y="4714875"/>
            <a:ext cx="2000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weren’t</a:t>
            </a:r>
            <a:endParaRPr lang="sk-SK" altLang="cs-CZ" sz="2400">
              <a:solidFill>
                <a:srgbClr val="663300"/>
              </a:solidFill>
            </a:endParaRPr>
          </a:p>
        </p:txBody>
      </p:sp>
      <p:sp>
        <p:nvSpPr>
          <p:cNvPr id="36907" name="BlokTextu 4"/>
          <p:cNvSpPr txBox="1">
            <a:spLocks noChangeArrowheads="1"/>
          </p:cNvSpPr>
          <p:nvPr/>
        </p:nvSpPr>
        <p:spPr bwMode="auto">
          <a:xfrm>
            <a:off x="428625" y="357188"/>
            <a:ext cx="8318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Sally and Tom</a:t>
            </a:r>
            <a:r>
              <a:rPr lang="sk-SK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 __________ </a:t>
            </a:r>
            <a:r>
              <a:rPr lang="en-US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in the ZOO last weekend.</a:t>
            </a:r>
            <a:endParaRPr lang="sk-SK" altLang="cs-CZ" sz="240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BlokTextu 21"/>
          <p:cNvSpPr txBox="1"/>
          <p:nvPr/>
        </p:nvSpPr>
        <p:spPr>
          <a:xfrm>
            <a:off x="1643042" y="2071678"/>
            <a:ext cx="1124324" cy="458833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endParaRPr lang="sk-SK" sz="2400" dirty="0">
              <a:latin typeface="Comic Sans MS" pitchFamily="66" charset="0"/>
            </a:endParaRPr>
          </a:p>
        </p:txBody>
      </p:sp>
      <p:sp>
        <p:nvSpPr>
          <p:cNvPr id="23" name="BlokTextu 22"/>
          <p:cNvSpPr txBox="1"/>
          <p:nvPr/>
        </p:nvSpPr>
        <p:spPr>
          <a:xfrm>
            <a:off x="2857488" y="2071678"/>
            <a:ext cx="1428761" cy="461665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k-SK" sz="2400" dirty="0">
                <a:solidFill>
                  <a:srgbClr val="663300"/>
                </a:solidFill>
                <a:latin typeface="Comic Sans MS" pitchFamily="66" charset="0"/>
              </a:rPr>
              <a:t>w</a:t>
            </a:r>
            <a:r>
              <a:rPr lang="en-US" sz="2400" dirty="0">
                <a:solidFill>
                  <a:srgbClr val="663300"/>
                </a:solidFill>
                <a:latin typeface="Comic Sans MS" pitchFamily="66" charset="0"/>
              </a:rPr>
              <a:t>ere</a:t>
            </a:r>
            <a:r>
              <a:rPr lang="sk-SK" sz="2400" dirty="0">
                <a:solidFill>
                  <a:srgbClr val="663300"/>
                </a:solidFill>
                <a:latin typeface="Comic Sans MS" pitchFamily="66" charset="0"/>
              </a:rPr>
              <a:t>n</a:t>
            </a:r>
            <a:r>
              <a:rPr lang="en-US" sz="2400" dirty="0">
                <a:solidFill>
                  <a:srgbClr val="663300"/>
                </a:solidFill>
                <a:latin typeface="Comic Sans MS" pitchFamily="66" charset="0"/>
              </a:rPr>
              <a:t>’t</a:t>
            </a:r>
            <a:endParaRPr lang="sk-SK" sz="2400" dirty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24" name="BlokTextu 23"/>
          <p:cNvSpPr txBox="1"/>
          <p:nvPr/>
        </p:nvSpPr>
        <p:spPr>
          <a:xfrm>
            <a:off x="285720" y="2071678"/>
            <a:ext cx="1214825" cy="461665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k-SK" sz="2400" dirty="0">
                <a:solidFill>
                  <a:srgbClr val="663300"/>
                </a:solidFill>
                <a:latin typeface="Comic Sans MS" pitchFamily="66" charset="0"/>
              </a:rPr>
              <a:t>w</a:t>
            </a:r>
            <a:r>
              <a:rPr lang="en-US" sz="2400" dirty="0">
                <a:solidFill>
                  <a:srgbClr val="663300"/>
                </a:solidFill>
                <a:latin typeface="Comic Sans MS" pitchFamily="66" charset="0"/>
              </a:rPr>
              <a:t>as</a:t>
            </a:r>
            <a:endParaRPr lang="sk-SK" sz="2400" dirty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25" name="BlokTextu 8"/>
          <p:cNvSpPr txBox="1">
            <a:spLocks noChangeArrowheads="1"/>
          </p:cNvSpPr>
          <p:nvPr/>
        </p:nvSpPr>
        <p:spPr bwMode="auto">
          <a:xfrm>
            <a:off x="1643063" y="2071688"/>
            <a:ext cx="16430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were</a:t>
            </a:r>
            <a:endParaRPr lang="sk-SK" altLang="cs-CZ" sz="240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36918" name="BlokTextu 4"/>
          <p:cNvSpPr txBox="1">
            <a:spLocks noChangeArrowheads="1"/>
          </p:cNvSpPr>
          <p:nvPr/>
        </p:nvSpPr>
        <p:spPr bwMode="auto">
          <a:xfrm>
            <a:off x="357188" y="5286375"/>
            <a:ext cx="4214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It</a:t>
            </a:r>
            <a:r>
              <a:rPr lang="sk-SK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 __________ </a:t>
            </a:r>
            <a:r>
              <a:rPr lang="en-US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great!</a:t>
            </a:r>
            <a:endParaRPr lang="sk-SK" altLang="cs-CZ" sz="240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36919" name="BlokTextu 4"/>
          <p:cNvSpPr txBox="1">
            <a:spLocks noChangeArrowheads="1"/>
          </p:cNvSpPr>
          <p:nvPr/>
        </p:nvSpPr>
        <p:spPr bwMode="auto">
          <a:xfrm>
            <a:off x="357188" y="2714625"/>
            <a:ext cx="5000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They</a:t>
            </a:r>
            <a:r>
              <a:rPr lang="sk-SK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 __________ </a:t>
            </a:r>
            <a:r>
              <a:rPr lang="en-US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huge.</a:t>
            </a:r>
            <a:endParaRPr lang="sk-SK" altLang="cs-CZ" sz="240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6920" name="Picture 58" descr="ZooCuteVec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349500"/>
            <a:ext cx="420687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921" name="BlokTextu 4"/>
          <p:cNvSpPr txBox="1">
            <a:spLocks noChangeArrowheads="1"/>
          </p:cNvSpPr>
          <p:nvPr/>
        </p:nvSpPr>
        <p:spPr bwMode="auto">
          <a:xfrm>
            <a:off x="285750" y="3857625"/>
            <a:ext cx="50006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But the children</a:t>
            </a:r>
            <a:r>
              <a:rPr lang="sk-SK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 _________ </a:t>
            </a:r>
            <a:r>
              <a:rPr lang="en-US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scared.</a:t>
            </a:r>
            <a:endParaRPr lang="sk-SK" altLang="cs-CZ" sz="240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-0.00868 -0.12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" y="-60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-0.04289 -0.1148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3" y="-57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132 L 0.0757 -0.1041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5" y="-58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33333E-6 L -0.00868 -0.1578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" y="-7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0.01771 -0.11922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-59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9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 nodeType="clickPar">
                      <p:stCondLst>
                        <p:cond delay="0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1" grpId="0"/>
      <p:bldP spid="11" grpId="1"/>
      <p:bldP spid="16" grpId="0"/>
      <p:bldP spid="16" grpId="1"/>
      <p:bldP spid="20" grpId="0"/>
      <p:bldP spid="20" grpId="1"/>
      <p:bldP spid="25" grpId="0"/>
      <p:bldP spid="25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t3.gstatic.com/images?q=tbn:ANd9GcQOrpV0ncmA3KTiXCdU4aQwZMPcQBE7eQCGUHT4FfXfoYDwYC5S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836613"/>
            <a:ext cx="3143250" cy="405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BlokTextu 4"/>
          <p:cNvSpPr txBox="1">
            <a:spLocks noChangeArrowheads="1"/>
          </p:cNvSpPr>
          <p:nvPr/>
        </p:nvSpPr>
        <p:spPr bwMode="auto">
          <a:xfrm>
            <a:off x="3786188" y="500063"/>
            <a:ext cx="5357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Yesterday it __________ snowy.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4360524" y="999923"/>
            <a:ext cx="1124324" cy="458833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endParaRPr lang="sk-SK" sz="2400" dirty="0">
              <a:latin typeface="Comic Sans MS" pitchFamily="66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5643570" y="1000108"/>
            <a:ext cx="1214446" cy="461665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k-SK" sz="2400" dirty="0" err="1">
                <a:solidFill>
                  <a:srgbClr val="663300"/>
                </a:solidFill>
                <a:latin typeface="Comic Sans MS" pitchFamily="66" charset="0"/>
              </a:rPr>
              <a:t>wasn</a:t>
            </a:r>
            <a:r>
              <a:rPr lang="en-US" sz="2400" dirty="0">
                <a:solidFill>
                  <a:srgbClr val="663300"/>
                </a:solidFill>
                <a:latin typeface="Comic Sans MS" pitchFamily="66" charset="0"/>
              </a:rPr>
              <a:t>’t</a:t>
            </a:r>
            <a:endParaRPr lang="sk-SK" sz="2400" dirty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7146293" y="1000108"/>
            <a:ext cx="1214825" cy="461665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k-SK" sz="2400" dirty="0" err="1">
                <a:solidFill>
                  <a:srgbClr val="663300"/>
                </a:solidFill>
                <a:latin typeface="Comic Sans MS" pitchFamily="66" charset="0"/>
              </a:rPr>
              <a:t>were</a:t>
            </a:r>
            <a:endParaRPr lang="sk-SK" sz="2400" dirty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20493" name="BlokTextu 8"/>
          <p:cNvSpPr txBox="1">
            <a:spLocks noChangeArrowheads="1"/>
          </p:cNvSpPr>
          <p:nvPr/>
        </p:nvSpPr>
        <p:spPr bwMode="auto">
          <a:xfrm>
            <a:off x="4429125" y="1000125"/>
            <a:ext cx="1071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was</a:t>
            </a:r>
            <a:endParaRPr lang="sk-SK" altLang="cs-CZ" sz="240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BlokTextu 5"/>
          <p:cNvSpPr txBox="1"/>
          <p:nvPr/>
        </p:nvSpPr>
        <p:spPr>
          <a:xfrm>
            <a:off x="5685740" y="2089980"/>
            <a:ext cx="1166638" cy="450336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endParaRPr lang="sk-SK" sz="2400" dirty="0">
              <a:latin typeface="Comic Sans MS" pitchFamily="66" charset="0"/>
            </a:endParaRPr>
          </a:p>
        </p:txBody>
      </p:sp>
      <p:sp>
        <p:nvSpPr>
          <p:cNvPr id="3" name="BlokTextu 6"/>
          <p:cNvSpPr txBox="1"/>
          <p:nvPr/>
        </p:nvSpPr>
        <p:spPr>
          <a:xfrm>
            <a:off x="4313245" y="2090720"/>
            <a:ext cx="1214446" cy="461665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k-SK" sz="2400">
                <a:solidFill>
                  <a:srgbClr val="663300"/>
                </a:solidFill>
                <a:latin typeface="Comic Sans MS" pitchFamily="66" charset="0"/>
              </a:rPr>
              <a:t>was</a:t>
            </a:r>
          </a:p>
        </p:txBody>
      </p:sp>
      <p:sp>
        <p:nvSpPr>
          <p:cNvPr id="4" name="BlokTextu 7"/>
          <p:cNvSpPr txBox="1"/>
          <p:nvPr/>
        </p:nvSpPr>
        <p:spPr>
          <a:xfrm>
            <a:off x="7126185" y="2090720"/>
            <a:ext cx="1234493" cy="461665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k-SK" sz="2400" dirty="0" err="1">
                <a:solidFill>
                  <a:srgbClr val="663300"/>
                </a:solidFill>
                <a:latin typeface="Comic Sans MS" pitchFamily="66" charset="0"/>
              </a:rPr>
              <a:t>were</a:t>
            </a:r>
            <a:endParaRPr lang="sk-SK" sz="2400" dirty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20504" name="BlokTextu 8"/>
          <p:cNvSpPr txBox="1">
            <a:spLocks noChangeArrowheads="1"/>
          </p:cNvSpPr>
          <p:nvPr/>
        </p:nvSpPr>
        <p:spPr bwMode="auto">
          <a:xfrm>
            <a:off x="5651500" y="2060575"/>
            <a:ext cx="1512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wasn</a:t>
            </a:r>
            <a:r>
              <a:rPr lang="en-US" altLang="cs-CZ" sz="2400">
                <a:solidFill>
                  <a:srgbClr val="663300"/>
                </a:solidFill>
              </a:rPr>
              <a:t>’t</a:t>
            </a:r>
            <a:endParaRPr lang="sk-SK" altLang="cs-CZ" sz="2400">
              <a:solidFill>
                <a:srgbClr val="663300"/>
              </a:solidFill>
            </a:endParaRPr>
          </a:p>
        </p:txBody>
      </p:sp>
      <p:sp>
        <p:nvSpPr>
          <p:cNvPr id="37912" name="BlokTextu 4"/>
          <p:cNvSpPr txBox="1">
            <a:spLocks noChangeArrowheads="1"/>
          </p:cNvSpPr>
          <p:nvPr/>
        </p:nvSpPr>
        <p:spPr bwMode="auto">
          <a:xfrm>
            <a:off x="4859338" y="1557338"/>
            <a:ext cx="3960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It __________ hot</a:t>
            </a:r>
            <a:r>
              <a:rPr lang="en-US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, but</a:t>
            </a:r>
            <a:endParaRPr lang="sk-SK" altLang="cs-CZ" sz="240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BlokTextu 5"/>
          <p:cNvSpPr txBox="1"/>
          <p:nvPr/>
        </p:nvSpPr>
        <p:spPr>
          <a:xfrm>
            <a:off x="3968564" y="5761868"/>
            <a:ext cx="1508166" cy="450336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endParaRPr lang="sk-SK" sz="2400" dirty="0">
              <a:latin typeface="Comic Sans MS" pitchFamily="66" charset="0"/>
            </a:endParaRPr>
          </a:p>
        </p:txBody>
      </p:sp>
      <p:sp>
        <p:nvSpPr>
          <p:cNvPr id="9" name="BlokTextu 6"/>
          <p:cNvSpPr txBox="1"/>
          <p:nvPr/>
        </p:nvSpPr>
        <p:spPr>
          <a:xfrm>
            <a:off x="426162" y="5764195"/>
            <a:ext cx="1311845" cy="461665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k-SK" sz="2400">
                <a:solidFill>
                  <a:srgbClr val="663300"/>
                </a:solidFill>
                <a:latin typeface="Comic Sans MS" pitchFamily="66" charset="0"/>
              </a:rPr>
              <a:t>was</a:t>
            </a:r>
          </a:p>
        </p:txBody>
      </p:sp>
      <p:sp>
        <p:nvSpPr>
          <p:cNvPr id="10" name="BlokTextu 7"/>
          <p:cNvSpPr txBox="1"/>
          <p:nvPr/>
        </p:nvSpPr>
        <p:spPr>
          <a:xfrm>
            <a:off x="2091697" y="5764195"/>
            <a:ext cx="1509834" cy="461665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>
                <a:solidFill>
                  <a:srgbClr val="663300"/>
                </a:solidFill>
                <a:latin typeface="Comic Sans MS" pitchFamily="66" charset="0"/>
              </a:rPr>
              <a:t>w</a:t>
            </a:r>
            <a:r>
              <a:rPr lang="sk-SK" sz="2400">
                <a:solidFill>
                  <a:srgbClr val="663300"/>
                </a:solidFill>
                <a:latin typeface="Comic Sans MS" pitchFamily="66" charset="0"/>
              </a:rPr>
              <a:t>ere</a:t>
            </a:r>
            <a:r>
              <a:rPr lang="en-US" sz="2400">
                <a:solidFill>
                  <a:srgbClr val="663300"/>
                </a:solidFill>
                <a:latin typeface="Comic Sans MS" pitchFamily="66" charset="0"/>
              </a:rPr>
              <a:t>n’t</a:t>
            </a:r>
            <a:endParaRPr lang="sk-SK" sz="240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20515" name="BlokTextu 8"/>
          <p:cNvSpPr txBox="1">
            <a:spLocks noChangeArrowheads="1"/>
          </p:cNvSpPr>
          <p:nvPr/>
        </p:nvSpPr>
        <p:spPr bwMode="auto">
          <a:xfrm>
            <a:off x="3995738" y="5734050"/>
            <a:ext cx="14398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were</a:t>
            </a:r>
            <a:endParaRPr lang="sk-SK" altLang="cs-CZ" sz="2400">
              <a:solidFill>
                <a:srgbClr val="663300"/>
              </a:solidFill>
            </a:endParaRPr>
          </a:p>
        </p:txBody>
      </p:sp>
      <p:sp>
        <p:nvSpPr>
          <p:cNvPr id="37923" name="BlokTextu 4"/>
          <p:cNvSpPr txBox="1">
            <a:spLocks noChangeArrowheads="1"/>
          </p:cNvSpPr>
          <p:nvPr/>
        </p:nvSpPr>
        <p:spPr bwMode="auto">
          <a:xfrm>
            <a:off x="323850" y="5229225"/>
            <a:ext cx="7272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The children __________ in the garden.</a:t>
            </a:r>
            <a:endParaRPr lang="sk-SK" altLang="cs-CZ" sz="240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BlokTextu 5"/>
          <p:cNvSpPr txBox="1"/>
          <p:nvPr/>
        </p:nvSpPr>
        <p:spPr>
          <a:xfrm>
            <a:off x="5689732" y="3313943"/>
            <a:ext cx="1302644" cy="450336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endParaRPr lang="sk-SK" sz="2400" dirty="0">
              <a:latin typeface="Comic Sans MS" pitchFamily="66" charset="0"/>
            </a:endParaRPr>
          </a:p>
        </p:txBody>
      </p:sp>
      <p:sp>
        <p:nvSpPr>
          <p:cNvPr id="12" name="BlokTextu 6"/>
          <p:cNvSpPr txBox="1"/>
          <p:nvPr/>
        </p:nvSpPr>
        <p:spPr>
          <a:xfrm>
            <a:off x="4313245" y="3314683"/>
            <a:ext cx="1214446" cy="461665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k-SK" sz="2400">
                <a:solidFill>
                  <a:srgbClr val="663300"/>
                </a:solidFill>
                <a:latin typeface="Comic Sans MS" pitchFamily="66" charset="0"/>
              </a:rPr>
              <a:t>w</a:t>
            </a:r>
            <a:r>
              <a:rPr lang="en-US" sz="2400">
                <a:solidFill>
                  <a:srgbClr val="663300"/>
                </a:solidFill>
                <a:latin typeface="Comic Sans MS" pitchFamily="66" charset="0"/>
              </a:rPr>
              <a:t>ere</a:t>
            </a:r>
            <a:endParaRPr lang="sk-SK" sz="240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13" name="BlokTextu 7"/>
          <p:cNvSpPr txBox="1"/>
          <p:nvPr/>
        </p:nvSpPr>
        <p:spPr>
          <a:xfrm>
            <a:off x="7197623" y="3314683"/>
            <a:ext cx="1234493" cy="461665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k-SK" sz="2400">
                <a:solidFill>
                  <a:srgbClr val="663300"/>
                </a:solidFill>
                <a:latin typeface="Comic Sans MS" pitchFamily="66" charset="0"/>
              </a:rPr>
              <a:t>wasn</a:t>
            </a:r>
            <a:r>
              <a:rPr lang="en-US" sz="2400">
                <a:solidFill>
                  <a:srgbClr val="663300"/>
                </a:solidFill>
                <a:latin typeface="Comic Sans MS" pitchFamily="66" charset="0"/>
              </a:rPr>
              <a:t>’t</a:t>
            </a:r>
            <a:endParaRPr lang="sk-SK" sz="240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20526" name="BlokTextu 8"/>
          <p:cNvSpPr txBox="1">
            <a:spLocks noChangeArrowheads="1"/>
          </p:cNvSpPr>
          <p:nvPr/>
        </p:nvSpPr>
        <p:spPr bwMode="auto">
          <a:xfrm>
            <a:off x="5724525" y="3284538"/>
            <a:ext cx="2087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weren</a:t>
            </a:r>
            <a:r>
              <a:rPr lang="en-US" altLang="cs-CZ" sz="2400">
                <a:solidFill>
                  <a:srgbClr val="663300"/>
                </a:solidFill>
              </a:rPr>
              <a:t>’t</a:t>
            </a:r>
            <a:endParaRPr lang="sk-SK" altLang="cs-CZ" sz="2400">
              <a:solidFill>
                <a:srgbClr val="663300"/>
              </a:solidFill>
            </a:endParaRPr>
          </a:p>
        </p:txBody>
      </p:sp>
      <p:sp>
        <p:nvSpPr>
          <p:cNvPr id="37934" name="BlokTextu 4"/>
          <p:cNvSpPr txBox="1">
            <a:spLocks noChangeArrowheads="1"/>
          </p:cNvSpPr>
          <p:nvPr/>
        </p:nvSpPr>
        <p:spPr bwMode="auto">
          <a:xfrm>
            <a:off x="4684713" y="2708275"/>
            <a:ext cx="4459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the boys</a:t>
            </a:r>
            <a:r>
              <a:rPr lang="sk-SK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 __________ </a:t>
            </a:r>
            <a:r>
              <a:rPr lang="en-US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sad</a:t>
            </a:r>
            <a:r>
              <a:rPr lang="sk-SK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4" name="BlokTextu 5"/>
          <p:cNvSpPr txBox="1"/>
          <p:nvPr/>
        </p:nvSpPr>
        <p:spPr>
          <a:xfrm>
            <a:off x="4320323" y="4466468"/>
            <a:ext cx="1214995" cy="450336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endParaRPr lang="sk-SK" sz="2400" dirty="0">
              <a:latin typeface="Comic Sans MS" pitchFamily="66" charset="0"/>
            </a:endParaRPr>
          </a:p>
        </p:txBody>
      </p:sp>
      <p:sp>
        <p:nvSpPr>
          <p:cNvPr id="15" name="BlokTextu 6"/>
          <p:cNvSpPr txBox="1"/>
          <p:nvPr/>
        </p:nvSpPr>
        <p:spPr>
          <a:xfrm>
            <a:off x="5754289" y="4467208"/>
            <a:ext cx="1264668" cy="461665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k-SK" sz="2400">
                <a:solidFill>
                  <a:srgbClr val="663300"/>
                </a:solidFill>
                <a:latin typeface="Comic Sans MS" pitchFamily="66" charset="0"/>
              </a:rPr>
              <a:t>was</a:t>
            </a:r>
          </a:p>
        </p:txBody>
      </p:sp>
      <p:sp>
        <p:nvSpPr>
          <p:cNvPr id="16" name="BlokTextu 7"/>
          <p:cNvSpPr txBox="1"/>
          <p:nvPr/>
        </p:nvSpPr>
        <p:spPr>
          <a:xfrm>
            <a:off x="7221151" y="4467208"/>
            <a:ext cx="1282904" cy="461665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k-SK" sz="2400">
                <a:solidFill>
                  <a:srgbClr val="663300"/>
                </a:solidFill>
                <a:latin typeface="Comic Sans MS" pitchFamily="66" charset="0"/>
              </a:rPr>
              <a:t>weren</a:t>
            </a:r>
            <a:r>
              <a:rPr lang="en-US" sz="2400">
                <a:solidFill>
                  <a:srgbClr val="663300"/>
                </a:solidFill>
                <a:latin typeface="Comic Sans MS" pitchFamily="66" charset="0"/>
              </a:rPr>
              <a:t>’t</a:t>
            </a:r>
            <a:endParaRPr lang="sk-SK" sz="240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20537" name="BlokTextu 8"/>
          <p:cNvSpPr txBox="1">
            <a:spLocks noChangeArrowheads="1"/>
          </p:cNvSpPr>
          <p:nvPr/>
        </p:nvSpPr>
        <p:spPr bwMode="auto">
          <a:xfrm>
            <a:off x="4284663" y="4437063"/>
            <a:ext cx="157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were</a:t>
            </a:r>
            <a:endParaRPr lang="sk-SK" altLang="cs-CZ" sz="2400">
              <a:solidFill>
                <a:srgbClr val="663300"/>
              </a:solidFill>
            </a:endParaRPr>
          </a:p>
        </p:txBody>
      </p:sp>
      <p:sp>
        <p:nvSpPr>
          <p:cNvPr id="37945" name="BlokTextu 4"/>
          <p:cNvSpPr txBox="1">
            <a:spLocks noChangeArrowheads="1"/>
          </p:cNvSpPr>
          <p:nvPr/>
        </p:nvSpPr>
        <p:spPr bwMode="auto">
          <a:xfrm>
            <a:off x="4859338" y="3860800"/>
            <a:ext cx="4103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They</a:t>
            </a:r>
            <a:r>
              <a:rPr lang="sk-SK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 __________ h</a:t>
            </a:r>
            <a:r>
              <a:rPr lang="en-US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appy.</a:t>
            </a:r>
            <a:endParaRPr lang="sk-SK" altLang="cs-CZ" sz="240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65256E-6 L 0.21702 -0.088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44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8" dur="2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05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L -0.00381 -0.1067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53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30" dur="20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08258E-6 L -0.14948 -0.0964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5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3" y="-48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52" dur="2000" fill="hold"/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5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0.04341 -0.10671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05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0" y="-53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74" dur="2000" fill="hold"/>
                                        <p:tgtEl>
                                          <p:spTgt spid="2052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05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0.17361 -0.10671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0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1" y="-53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96" dur="2000" fill="hold"/>
                                        <p:tgtEl>
                                          <p:spTgt spid="2053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7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 nodeType="clickPar">
                      <p:stCondLst>
                        <p:cond delay="0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0493" grpId="0"/>
      <p:bldP spid="20493" grpId="1"/>
      <p:bldP spid="20504" grpId="0"/>
      <p:bldP spid="20504" grpId="1"/>
      <p:bldP spid="20515" grpId="0"/>
      <p:bldP spid="20515" grpId="1"/>
      <p:bldP spid="20526" grpId="0"/>
      <p:bldP spid="20526" grpId="1"/>
      <p:bldP spid="20537" grpId="0"/>
      <p:bldP spid="20537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59996" y="785609"/>
            <a:ext cx="1124324" cy="458833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k-SK" sz="2400" dirty="0" err="1">
                <a:solidFill>
                  <a:srgbClr val="663300"/>
                </a:solidFill>
                <a:latin typeface="Comic Sans MS" pitchFamily="66" charset="0"/>
              </a:rPr>
              <a:t>was</a:t>
            </a:r>
            <a:endParaRPr lang="sk-SK" sz="2400" dirty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1643042" y="785794"/>
            <a:ext cx="1214446" cy="461665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endParaRPr lang="sk-SK" sz="2400" dirty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000364" y="785794"/>
            <a:ext cx="1357322" cy="461665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k-SK" sz="2400" dirty="0" err="1">
                <a:solidFill>
                  <a:srgbClr val="663300"/>
                </a:solidFill>
                <a:latin typeface="Comic Sans MS" pitchFamily="66" charset="0"/>
              </a:rPr>
              <a:t>were</a:t>
            </a:r>
            <a:r>
              <a:rPr lang="en-US" sz="2400" dirty="0" err="1">
                <a:solidFill>
                  <a:srgbClr val="663300"/>
                </a:solidFill>
                <a:latin typeface="Comic Sans MS" pitchFamily="66" charset="0"/>
              </a:rPr>
              <a:t>n’t</a:t>
            </a:r>
            <a:endParaRPr lang="sk-SK" sz="2400" dirty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7" name="BlokTextu 8"/>
          <p:cNvSpPr txBox="1">
            <a:spLocks noChangeArrowheads="1"/>
          </p:cNvSpPr>
          <p:nvPr/>
        </p:nvSpPr>
        <p:spPr bwMode="auto">
          <a:xfrm>
            <a:off x="1643063" y="785813"/>
            <a:ext cx="1714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were</a:t>
            </a:r>
            <a:endParaRPr lang="sk-SK" altLang="cs-CZ" sz="240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BlokTextu 5"/>
          <p:cNvSpPr txBox="1"/>
          <p:nvPr/>
        </p:nvSpPr>
        <p:spPr>
          <a:xfrm>
            <a:off x="285720" y="2000240"/>
            <a:ext cx="1166638" cy="450336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endParaRPr lang="sk-SK" sz="2400" dirty="0">
              <a:latin typeface="Comic Sans MS" pitchFamily="66" charset="0"/>
            </a:endParaRPr>
          </a:p>
        </p:txBody>
      </p:sp>
      <p:sp>
        <p:nvSpPr>
          <p:cNvPr id="9" name="BlokTextu 6"/>
          <p:cNvSpPr txBox="1"/>
          <p:nvPr/>
        </p:nvSpPr>
        <p:spPr>
          <a:xfrm>
            <a:off x="1571604" y="2000240"/>
            <a:ext cx="1214446" cy="461665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k-SK" sz="2400" dirty="0">
                <a:solidFill>
                  <a:srgbClr val="663300"/>
                </a:solidFill>
                <a:latin typeface="Comic Sans MS" pitchFamily="66" charset="0"/>
              </a:rPr>
              <a:t>w</a:t>
            </a:r>
            <a:r>
              <a:rPr lang="en-US" sz="2400" dirty="0">
                <a:solidFill>
                  <a:srgbClr val="663300"/>
                </a:solidFill>
                <a:latin typeface="Comic Sans MS" pitchFamily="66" charset="0"/>
              </a:rPr>
              <a:t>ere</a:t>
            </a:r>
            <a:endParaRPr lang="sk-SK" sz="2400" dirty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10" name="BlokTextu 7"/>
          <p:cNvSpPr txBox="1"/>
          <p:nvPr/>
        </p:nvSpPr>
        <p:spPr>
          <a:xfrm>
            <a:off x="2928926" y="2000240"/>
            <a:ext cx="1428760" cy="461665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k-SK" sz="2400" dirty="0" err="1">
                <a:solidFill>
                  <a:srgbClr val="663300"/>
                </a:solidFill>
                <a:latin typeface="Comic Sans MS" pitchFamily="66" charset="0"/>
              </a:rPr>
              <a:t>were</a:t>
            </a:r>
            <a:r>
              <a:rPr lang="en-US" sz="2400" dirty="0" err="1">
                <a:solidFill>
                  <a:srgbClr val="663300"/>
                </a:solidFill>
                <a:latin typeface="Comic Sans MS" pitchFamily="66" charset="0"/>
              </a:rPr>
              <a:t>n’t</a:t>
            </a:r>
            <a:endParaRPr lang="sk-SK" sz="2400" dirty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11" name="BlokTextu 8"/>
          <p:cNvSpPr txBox="1">
            <a:spLocks noChangeArrowheads="1"/>
          </p:cNvSpPr>
          <p:nvPr/>
        </p:nvSpPr>
        <p:spPr bwMode="auto">
          <a:xfrm>
            <a:off x="285750" y="2000250"/>
            <a:ext cx="2000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wasn’t</a:t>
            </a:r>
            <a:endParaRPr lang="sk-SK" altLang="cs-CZ" sz="2400">
              <a:solidFill>
                <a:srgbClr val="663300"/>
              </a:solidFill>
            </a:endParaRPr>
          </a:p>
        </p:txBody>
      </p:sp>
      <p:sp>
        <p:nvSpPr>
          <p:cNvPr id="13" name="BlokTextu 5"/>
          <p:cNvSpPr txBox="1"/>
          <p:nvPr/>
        </p:nvSpPr>
        <p:spPr>
          <a:xfrm>
            <a:off x="1643042" y="6000768"/>
            <a:ext cx="1302644" cy="450336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endParaRPr lang="sk-SK" sz="2400" dirty="0">
              <a:latin typeface="Comic Sans MS" pitchFamily="66" charset="0"/>
            </a:endParaRPr>
          </a:p>
        </p:txBody>
      </p:sp>
      <p:sp>
        <p:nvSpPr>
          <p:cNvPr id="14" name="BlokTextu 6"/>
          <p:cNvSpPr txBox="1"/>
          <p:nvPr/>
        </p:nvSpPr>
        <p:spPr>
          <a:xfrm>
            <a:off x="3143240" y="6000768"/>
            <a:ext cx="1544639" cy="461665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k-SK" sz="2400" dirty="0">
                <a:solidFill>
                  <a:srgbClr val="663300"/>
                </a:solidFill>
                <a:latin typeface="Comic Sans MS" pitchFamily="66" charset="0"/>
              </a:rPr>
              <a:t>w</a:t>
            </a:r>
            <a:r>
              <a:rPr lang="en-US" sz="2400" dirty="0" err="1">
                <a:solidFill>
                  <a:srgbClr val="663300"/>
                </a:solidFill>
                <a:latin typeface="Comic Sans MS" pitchFamily="66" charset="0"/>
              </a:rPr>
              <a:t>eren’t</a:t>
            </a:r>
            <a:endParaRPr lang="sk-SK" sz="2400" dirty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15" name="BlokTextu 7"/>
          <p:cNvSpPr txBox="1"/>
          <p:nvPr/>
        </p:nvSpPr>
        <p:spPr>
          <a:xfrm>
            <a:off x="214282" y="6000768"/>
            <a:ext cx="1234493" cy="461665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k-SK" sz="2400" dirty="0" err="1">
                <a:solidFill>
                  <a:srgbClr val="663300"/>
                </a:solidFill>
                <a:latin typeface="Comic Sans MS" pitchFamily="66" charset="0"/>
              </a:rPr>
              <a:t>wasn</a:t>
            </a:r>
            <a:r>
              <a:rPr lang="en-US" sz="2400" dirty="0">
                <a:solidFill>
                  <a:srgbClr val="663300"/>
                </a:solidFill>
                <a:latin typeface="Comic Sans MS" pitchFamily="66" charset="0"/>
              </a:rPr>
              <a:t>’t</a:t>
            </a:r>
            <a:endParaRPr lang="sk-SK" sz="2400" dirty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16" name="BlokTextu 8"/>
          <p:cNvSpPr txBox="1">
            <a:spLocks noChangeArrowheads="1"/>
          </p:cNvSpPr>
          <p:nvPr/>
        </p:nvSpPr>
        <p:spPr bwMode="auto">
          <a:xfrm>
            <a:off x="1643063" y="6000750"/>
            <a:ext cx="1357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were</a:t>
            </a:r>
            <a:endParaRPr lang="sk-SK" altLang="cs-CZ" sz="2400">
              <a:solidFill>
                <a:srgbClr val="663300"/>
              </a:solidFill>
            </a:endParaRPr>
          </a:p>
        </p:txBody>
      </p:sp>
      <p:sp>
        <p:nvSpPr>
          <p:cNvPr id="17" name="BlokTextu 5"/>
          <p:cNvSpPr txBox="1"/>
          <p:nvPr/>
        </p:nvSpPr>
        <p:spPr>
          <a:xfrm>
            <a:off x="1571604" y="4500570"/>
            <a:ext cx="1214995" cy="450336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endParaRPr lang="sk-SK" sz="2400" dirty="0">
              <a:latin typeface="Comic Sans MS" pitchFamily="66" charset="0"/>
            </a:endParaRPr>
          </a:p>
        </p:txBody>
      </p:sp>
      <p:sp>
        <p:nvSpPr>
          <p:cNvPr id="18" name="BlokTextu 6"/>
          <p:cNvSpPr txBox="1"/>
          <p:nvPr/>
        </p:nvSpPr>
        <p:spPr>
          <a:xfrm>
            <a:off x="214282" y="4500570"/>
            <a:ext cx="1264668" cy="461665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k-SK" sz="2400" dirty="0" err="1">
                <a:solidFill>
                  <a:srgbClr val="663300"/>
                </a:solidFill>
                <a:latin typeface="Comic Sans MS" pitchFamily="66" charset="0"/>
              </a:rPr>
              <a:t>was</a:t>
            </a:r>
            <a:endParaRPr lang="sk-SK" sz="2400" dirty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19" name="BlokTextu 7"/>
          <p:cNvSpPr txBox="1"/>
          <p:nvPr/>
        </p:nvSpPr>
        <p:spPr>
          <a:xfrm>
            <a:off x="2928926" y="4500570"/>
            <a:ext cx="1282904" cy="461665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k-SK" sz="2400" dirty="0" err="1">
                <a:solidFill>
                  <a:srgbClr val="663300"/>
                </a:solidFill>
                <a:latin typeface="Comic Sans MS" pitchFamily="66" charset="0"/>
              </a:rPr>
              <a:t>weren</a:t>
            </a:r>
            <a:r>
              <a:rPr lang="en-US" sz="2400" dirty="0">
                <a:solidFill>
                  <a:srgbClr val="663300"/>
                </a:solidFill>
                <a:latin typeface="Comic Sans MS" pitchFamily="66" charset="0"/>
              </a:rPr>
              <a:t>’t</a:t>
            </a:r>
            <a:endParaRPr lang="sk-SK" sz="2400" dirty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20" name="BlokTextu 8"/>
          <p:cNvSpPr txBox="1">
            <a:spLocks noChangeArrowheads="1"/>
          </p:cNvSpPr>
          <p:nvPr/>
        </p:nvSpPr>
        <p:spPr bwMode="auto">
          <a:xfrm>
            <a:off x="1571625" y="4500563"/>
            <a:ext cx="157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were</a:t>
            </a:r>
            <a:endParaRPr lang="sk-SK" altLang="cs-CZ" sz="2400">
              <a:solidFill>
                <a:srgbClr val="663300"/>
              </a:solidFill>
            </a:endParaRPr>
          </a:p>
        </p:txBody>
      </p:sp>
      <p:sp>
        <p:nvSpPr>
          <p:cNvPr id="38954" name="BlokTextu 4"/>
          <p:cNvSpPr txBox="1">
            <a:spLocks noChangeArrowheads="1"/>
          </p:cNvSpPr>
          <p:nvPr/>
        </p:nvSpPr>
        <p:spPr bwMode="auto">
          <a:xfrm>
            <a:off x="214313" y="5143500"/>
            <a:ext cx="47863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There</a:t>
            </a:r>
            <a:r>
              <a:rPr lang="sk-SK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 __________ </a:t>
            </a:r>
            <a:r>
              <a:rPr lang="en-US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some lorries,too.</a:t>
            </a:r>
            <a:endParaRPr lang="sk-SK" altLang="cs-CZ" sz="240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38955" name="BlokTextu 4"/>
          <p:cNvSpPr txBox="1">
            <a:spLocks noChangeArrowheads="1"/>
          </p:cNvSpPr>
          <p:nvPr/>
        </p:nvSpPr>
        <p:spPr bwMode="auto">
          <a:xfrm>
            <a:off x="357188" y="2714625"/>
            <a:ext cx="4857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I</a:t>
            </a:r>
            <a:r>
              <a:rPr lang="en-US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t</a:t>
            </a:r>
            <a:r>
              <a:rPr lang="sk-SK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 __________ </a:t>
            </a:r>
            <a:r>
              <a:rPr lang="en-US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very noisy.</a:t>
            </a:r>
            <a:endParaRPr lang="sk-SK" altLang="cs-CZ" sz="240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38956" name="BlokTextu 4"/>
          <p:cNvSpPr txBox="1">
            <a:spLocks noChangeArrowheads="1"/>
          </p:cNvSpPr>
          <p:nvPr/>
        </p:nvSpPr>
        <p:spPr bwMode="auto">
          <a:xfrm>
            <a:off x="357188" y="1428750"/>
            <a:ext cx="4286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I</a:t>
            </a:r>
            <a:r>
              <a:rPr lang="en-US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t </a:t>
            </a:r>
            <a:r>
              <a:rPr lang="sk-SK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__________ </a:t>
            </a:r>
            <a:r>
              <a:rPr lang="en-US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quiet.</a:t>
            </a:r>
            <a:endParaRPr lang="sk-SK" altLang="cs-CZ" sz="240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38957" name="BlokTextu 4"/>
          <p:cNvSpPr txBox="1">
            <a:spLocks noChangeArrowheads="1"/>
          </p:cNvSpPr>
          <p:nvPr/>
        </p:nvSpPr>
        <p:spPr bwMode="auto">
          <a:xfrm>
            <a:off x="357188" y="285750"/>
            <a:ext cx="685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We</a:t>
            </a:r>
            <a:r>
              <a:rPr lang="sk-SK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 __________ </a:t>
            </a:r>
            <a:r>
              <a:rPr lang="en-US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in the street last Monday</a:t>
            </a:r>
            <a:r>
              <a:rPr lang="sk-SK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25" name="BlokTextu 5"/>
          <p:cNvSpPr txBox="1"/>
          <p:nvPr/>
        </p:nvSpPr>
        <p:spPr>
          <a:xfrm>
            <a:off x="285720" y="3214686"/>
            <a:ext cx="1166638" cy="450336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endParaRPr lang="sk-SK" sz="2400" dirty="0">
              <a:latin typeface="Comic Sans MS" pitchFamily="66" charset="0"/>
            </a:endParaRPr>
          </a:p>
        </p:txBody>
      </p:sp>
      <p:sp>
        <p:nvSpPr>
          <p:cNvPr id="26" name="BlokTextu 6"/>
          <p:cNvSpPr txBox="1"/>
          <p:nvPr/>
        </p:nvSpPr>
        <p:spPr>
          <a:xfrm>
            <a:off x="1571604" y="3214686"/>
            <a:ext cx="1214446" cy="461665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k-SK" sz="2400" dirty="0" err="1">
                <a:solidFill>
                  <a:srgbClr val="663300"/>
                </a:solidFill>
                <a:latin typeface="Comic Sans MS" pitchFamily="66" charset="0"/>
              </a:rPr>
              <a:t>wasn</a:t>
            </a:r>
            <a:r>
              <a:rPr lang="en-US" sz="2400" dirty="0">
                <a:solidFill>
                  <a:srgbClr val="663300"/>
                </a:solidFill>
                <a:latin typeface="Comic Sans MS" pitchFamily="66" charset="0"/>
              </a:rPr>
              <a:t>’t</a:t>
            </a:r>
            <a:endParaRPr lang="sk-SK" sz="2400" dirty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27" name="BlokTextu 7"/>
          <p:cNvSpPr txBox="1"/>
          <p:nvPr/>
        </p:nvSpPr>
        <p:spPr>
          <a:xfrm>
            <a:off x="2857488" y="3214686"/>
            <a:ext cx="1234493" cy="461665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k-SK" sz="2400" dirty="0" err="1">
                <a:solidFill>
                  <a:srgbClr val="663300"/>
                </a:solidFill>
                <a:latin typeface="Comic Sans MS" pitchFamily="66" charset="0"/>
              </a:rPr>
              <a:t>were</a:t>
            </a:r>
            <a:endParaRPr lang="sk-SK" sz="2400" dirty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28" name="BlokTextu 8"/>
          <p:cNvSpPr txBox="1">
            <a:spLocks noChangeArrowheads="1"/>
          </p:cNvSpPr>
          <p:nvPr/>
        </p:nvSpPr>
        <p:spPr bwMode="auto">
          <a:xfrm>
            <a:off x="285750" y="3214688"/>
            <a:ext cx="1512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was</a:t>
            </a:r>
            <a:endParaRPr lang="sk-SK" altLang="cs-CZ" sz="2400">
              <a:solidFill>
                <a:srgbClr val="663300"/>
              </a:solidFill>
            </a:endParaRPr>
          </a:p>
        </p:txBody>
      </p:sp>
      <p:pic>
        <p:nvPicPr>
          <p:cNvPr id="38968" name="Picture 58" descr="clip-art-of-a-traffic-jam-of-animal-transport-trucks-big-rigs-cars-and-monster-trucks-on-white-by-spanky-art-3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916113"/>
            <a:ext cx="4324350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69" name="BlokTextu 4"/>
          <p:cNvSpPr txBox="1">
            <a:spLocks noChangeArrowheads="1"/>
          </p:cNvSpPr>
          <p:nvPr/>
        </p:nvSpPr>
        <p:spPr bwMode="auto">
          <a:xfrm>
            <a:off x="250825" y="3860800"/>
            <a:ext cx="5000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There</a:t>
            </a:r>
            <a:r>
              <a:rPr lang="sk-SK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 __________ </a:t>
            </a:r>
            <a:r>
              <a:rPr lang="en-US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many cars.</a:t>
            </a:r>
            <a:endParaRPr lang="sk-SK" altLang="cs-CZ" sz="240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-0.05695 -0.089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7" y="-446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5.55112E-17 L 0.06319 -0.1085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0" y="-5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-0.02153 -0.1562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6" y="-78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33333E-6 L -0.00209 -0.1266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63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L 0.07899 -0.09652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1" y="-483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9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 nodeType="clickPar">
                      <p:stCondLst>
                        <p:cond delay="0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1" grpId="0"/>
      <p:bldP spid="11" grpId="1"/>
      <p:bldP spid="16" grpId="0"/>
      <p:bldP spid="16" grpId="1"/>
      <p:bldP spid="20" grpId="0"/>
      <p:bldP spid="20" grpId="1"/>
      <p:bldP spid="28" grpId="0"/>
      <p:bldP spid="28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6" descr="9k="/>
          <p:cNvSpPr>
            <a:spLocks noChangeAspect="1" noChangeArrowheads="1"/>
          </p:cNvSpPr>
          <p:nvPr/>
        </p:nvSpPr>
        <p:spPr bwMode="auto">
          <a:xfrm>
            <a:off x="5859463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9939" name="AutoShape 8" descr="9k="/>
          <p:cNvSpPr>
            <a:spLocks noChangeAspect="1" noChangeArrowheads="1"/>
          </p:cNvSpPr>
          <p:nvPr/>
        </p:nvSpPr>
        <p:spPr bwMode="auto">
          <a:xfrm>
            <a:off x="5859463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39940" name="Picture 16" descr="Royalty-Free (RF) Clip Art Illustration of a Cartoon Man Getting Out Of Bed In The Morning by Ron Leishm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04813"/>
            <a:ext cx="403225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12" descr="ANd9GcQi_iP0SSaL0uq2IcbLS0YrwmUc30gVmGDPHl4HSH6VEtzck4dCC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6250"/>
            <a:ext cx="100806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BlokTextu 5"/>
          <p:cNvSpPr txBox="1"/>
          <p:nvPr/>
        </p:nvSpPr>
        <p:spPr>
          <a:xfrm>
            <a:off x="4248885" y="1010480"/>
            <a:ext cx="1214995" cy="450336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endParaRPr lang="sk-SK" sz="2400" dirty="0">
              <a:latin typeface="Comic Sans MS" pitchFamily="66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5682852" y="1011220"/>
            <a:ext cx="1264667" cy="461665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k-SK" sz="2400" dirty="0" err="1">
                <a:solidFill>
                  <a:srgbClr val="663300"/>
                </a:solidFill>
                <a:latin typeface="Comic Sans MS" pitchFamily="66" charset="0"/>
              </a:rPr>
              <a:t>wasn</a:t>
            </a:r>
            <a:r>
              <a:rPr lang="en-US" sz="2400" dirty="0">
                <a:solidFill>
                  <a:srgbClr val="663300"/>
                </a:solidFill>
                <a:latin typeface="Comic Sans MS" pitchFamily="66" charset="0"/>
              </a:rPr>
              <a:t>’t</a:t>
            </a:r>
            <a:endParaRPr lang="sk-SK" sz="2400" dirty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7149713" y="1011220"/>
            <a:ext cx="1282904" cy="461665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k-SK" sz="2400" dirty="0" err="1">
                <a:solidFill>
                  <a:srgbClr val="663300"/>
                </a:solidFill>
                <a:latin typeface="Comic Sans MS" pitchFamily="66" charset="0"/>
              </a:rPr>
              <a:t>were</a:t>
            </a:r>
            <a:endParaRPr lang="sk-SK" sz="2400" dirty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21530" name="BlokTextu 8"/>
          <p:cNvSpPr txBox="1">
            <a:spLocks noChangeArrowheads="1"/>
          </p:cNvSpPr>
          <p:nvPr/>
        </p:nvSpPr>
        <p:spPr bwMode="auto">
          <a:xfrm>
            <a:off x="4213225" y="981075"/>
            <a:ext cx="157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was</a:t>
            </a:r>
            <a:endParaRPr lang="sk-SK" altLang="cs-CZ" sz="2400">
              <a:solidFill>
                <a:srgbClr val="663300"/>
              </a:solidFill>
            </a:endParaRPr>
          </a:p>
        </p:txBody>
      </p:sp>
      <p:sp>
        <p:nvSpPr>
          <p:cNvPr id="39952" name="BlokTextu 4"/>
          <p:cNvSpPr txBox="1">
            <a:spLocks noChangeArrowheads="1"/>
          </p:cNvSpPr>
          <p:nvPr/>
        </p:nvSpPr>
        <p:spPr bwMode="auto">
          <a:xfrm>
            <a:off x="4211638" y="404813"/>
            <a:ext cx="4679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It</a:t>
            </a:r>
            <a:r>
              <a:rPr lang="sk-SK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 __________ </a:t>
            </a:r>
            <a:r>
              <a:rPr lang="en-US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seven o’clock.</a:t>
            </a:r>
            <a:endParaRPr lang="sk-SK" altLang="cs-CZ" sz="240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BlokTextu 5"/>
          <p:cNvSpPr txBox="1"/>
          <p:nvPr/>
        </p:nvSpPr>
        <p:spPr>
          <a:xfrm>
            <a:off x="7200048" y="2305880"/>
            <a:ext cx="1214995" cy="450336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endParaRPr lang="sk-SK" sz="2400" dirty="0">
              <a:latin typeface="Comic Sans MS" pitchFamily="66" charset="0"/>
            </a:endParaRPr>
          </a:p>
        </p:txBody>
      </p:sp>
      <p:sp>
        <p:nvSpPr>
          <p:cNvPr id="3" name="BlokTextu 6"/>
          <p:cNvSpPr txBox="1"/>
          <p:nvPr/>
        </p:nvSpPr>
        <p:spPr>
          <a:xfrm>
            <a:off x="5754289" y="2306620"/>
            <a:ext cx="1264668" cy="461665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k-SK" sz="2400" dirty="0" err="1">
                <a:solidFill>
                  <a:srgbClr val="663300"/>
                </a:solidFill>
                <a:latin typeface="Comic Sans MS" pitchFamily="66" charset="0"/>
              </a:rPr>
              <a:t>was</a:t>
            </a:r>
            <a:r>
              <a:rPr lang="en-US" sz="2400" dirty="0" err="1">
                <a:solidFill>
                  <a:srgbClr val="663300"/>
                </a:solidFill>
                <a:latin typeface="Comic Sans MS" pitchFamily="66" charset="0"/>
              </a:rPr>
              <a:t>n’t</a:t>
            </a:r>
            <a:endParaRPr lang="sk-SK" sz="2400" dirty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" name="BlokTextu 7"/>
          <p:cNvSpPr txBox="1"/>
          <p:nvPr/>
        </p:nvSpPr>
        <p:spPr>
          <a:xfrm>
            <a:off x="4246176" y="2306620"/>
            <a:ext cx="1282904" cy="461665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k-SK" sz="2400" dirty="0" err="1">
                <a:solidFill>
                  <a:srgbClr val="663300"/>
                </a:solidFill>
                <a:latin typeface="Comic Sans MS" pitchFamily="66" charset="0"/>
              </a:rPr>
              <a:t>were</a:t>
            </a:r>
            <a:endParaRPr lang="sk-SK" sz="2400" dirty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21541" name="BlokTextu 8"/>
          <p:cNvSpPr txBox="1">
            <a:spLocks noChangeArrowheads="1"/>
          </p:cNvSpPr>
          <p:nvPr/>
        </p:nvSpPr>
        <p:spPr bwMode="auto">
          <a:xfrm>
            <a:off x="7164388" y="2276475"/>
            <a:ext cx="157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was</a:t>
            </a:r>
            <a:endParaRPr lang="sk-SK" altLang="cs-CZ" sz="2400">
              <a:solidFill>
                <a:srgbClr val="663300"/>
              </a:solidFill>
            </a:endParaRPr>
          </a:p>
        </p:txBody>
      </p:sp>
      <p:sp>
        <p:nvSpPr>
          <p:cNvPr id="39963" name="BlokTextu 4"/>
          <p:cNvSpPr txBox="1">
            <a:spLocks noChangeArrowheads="1"/>
          </p:cNvSpPr>
          <p:nvPr/>
        </p:nvSpPr>
        <p:spPr bwMode="auto">
          <a:xfrm>
            <a:off x="4859338" y="1700213"/>
            <a:ext cx="4103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Tony</a:t>
            </a:r>
            <a:r>
              <a:rPr lang="sk-SK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 __________ </a:t>
            </a:r>
            <a:r>
              <a:rPr lang="en-US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in bed.</a:t>
            </a:r>
            <a:endParaRPr lang="sk-SK" altLang="cs-CZ" sz="240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BlokTextu 5"/>
          <p:cNvSpPr txBox="1"/>
          <p:nvPr/>
        </p:nvSpPr>
        <p:spPr>
          <a:xfrm>
            <a:off x="5760185" y="3602868"/>
            <a:ext cx="1214995" cy="450336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endParaRPr lang="sk-SK" sz="2400" dirty="0">
              <a:latin typeface="Comic Sans MS" pitchFamily="66" charset="0"/>
            </a:endParaRPr>
          </a:p>
        </p:txBody>
      </p:sp>
      <p:sp>
        <p:nvSpPr>
          <p:cNvPr id="9" name="BlokTextu 6"/>
          <p:cNvSpPr txBox="1"/>
          <p:nvPr/>
        </p:nvSpPr>
        <p:spPr>
          <a:xfrm>
            <a:off x="4241402" y="3603608"/>
            <a:ext cx="1264667" cy="461665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k-SK" sz="2400">
                <a:solidFill>
                  <a:srgbClr val="663300"/>
                </a:solidFill>
                <a:latin typeface="Comic Sans MS" pitchFamily="66" charset="0"/>
              </a:rPr>
              <a:t>was</a:t>
            </a:r>
          </a:p>
        </p:txBody>
      </p:sp>
      <p:sp>
        <p:nvSpPr>
          <p:cNvPr id="10" name="BlokTextu 7"/>
          <p:cNvSpPr txBox="1"/>
          <p:nvPr/>
        </p:nvSpPr>
        <p:spPr>
          <a:xfrm>
            <a:off x="7221151" y="3603608"/>
            <a:ext cx="1282904" cy="461665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k-SK" sz="2400">
                <a:solidFill>
                  <a:srgbClr val="663300"/>
                </a:solidFill>
                <a:latin typeface="Comic Sans MS" pitchFamily="66" charset="0"/>
              </a:rPr>
              <a:t>weren</a:t>
            </a:r>
            <a:r>
              <a:rPr lang="en-US" sz="2400">
                <a:solidFill>
                  <a:srgbClr val="663300"/>
                </a:solidFill>
                <a:latin typeface="Comic Sans MS" pitchFamily="66" charset="0"/>
              </a:rPr>
              <a:t>’t</a:t>
            </a:r>
            <a:endParaRPr lang="sk-SK" sz="240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21552" name="BlokTextu 8"/>
          <p:cNvSpPr txBox="1">
            <a:spLocks noChangeArrowheads="1"/>
          </p:cNvSpPr>
          <p:nvPr/>
        </p:nvSpPr>
        <p:spPr bwMode="auto">
          <a:xfrm>
            <a:off x="5724525" y="3573463"/>
            <a:ext cx="157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wasn’t</a:t>
            </a:r>
            <a:endParaRPr lang="sk-SK" altLang="cs-CZ" sz="2400">
              <a:solidFill>
                <a:srgbClr val="663300"/>
              </a:solidFill>
            </a:endParaRPr>
          </a:p>
        </p:txBody>
      </p:sp>
      <p:sp>
        <p:nvSpPr>
          <p:cNvPr id="39974" name="BlokTextu 4"/>
          <p:cNvSpPr txBox="1">
            <a:spLocks noChangeArrowheads="1"/>
          </p:cNvSpPr>
          <p:nvPr/>
        </p:nvSpPr>
        <p:spPr bwMode="auto">
          <a:xfrm>
            <a:off x="5291138" y="2997200"/>
            <a:ext cx="38528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He</a:t>
            </a:r>
            <a:r>
              <a:rPr lang="sk-SK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 __________ h</a:t>
            </a:r>
            <a:r>
              <a:rPr lang="en-US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appy.</a:t>
            </a:r>
            <a:endParaRPr lang="sk-SK" altLang="cs-CZ" sz="240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BlokTextu 5"/>
          <p:cNvSpPr txBox="1"/>
          <p:nvPr/>
        </p:nvSpPr>
        <p:spPr>
          <a:xfrm>
            <a:off x="7055585" y="4826830"/>
            <a:ext cx="1214995" cy="450336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endParaRPr lang="sk-SK" sz="2400" dirty="0">
              <a:latin typeface="Comic Sans MS" pitchFamily="66" charset="0"/>
            </a:endParaRPr>
          </a:p>
        </p:txBody>
      </p:sp>
      <p:sp>
        <p:nvSpPr>
          <p:cNvPr id="12" name="BlokTextu 6"/>
          <p:cNvSpPr txBox="1"/>
          <p:nvPr/>
        </p:nvSpPr>
        <p:spPr>
          <a:xfrm>
            <a:off x="5643570" y="4786322"/>
            <a:ext cx="1264668" cy="461665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k-SK" sz="2400">
                <a:solidFill>
                  <a:srgbClr val="663300"/>
                </a:solidFill>
                <a:latin typeface="Comic Sans MS" pitchFamily="66" charset="0"/>
              </a:rPr>
              <a:t>w</a:t>
            </a:r>
            <a:r>
              <a:rPr lang="en-US" sz="2400">
                <a:solidFill>
                  <a:srgbClr val="663300"/>
                </a:solidFill>
                <a:latin typeface="Comic Sans MS" pitchFamily="66" charset="0"/>
              </a:rPr>
              <a:t>as</a:t>
            </a:r>
            <a:endParaRPr lang="sk-SK" sz="240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13" name="BlokTextu 7"/>
          <p:cNvSpPr txBox="1"/>
          <p:nvPr/>
        </p:nvSpPr>
        <p:spPr>
          <a:xfrm>
            <a:off x="4174738" y="4827570"/>
            <a:ext cx="1282904" cy="461665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k-SK" sz="2400" dirty="0" err="1">
                <a:solidFill>
                  <a:srgbClr val="663300"/>
                </a:solidFill>
                <a:latin typeface="Comic Sans MS" pitchFamily="66" charset="0"/>
              </a:rPr>
              <a:t>weren</a:t>
            </a:r>
            <a:r>
              <a:rPr lang="en-US" sz="2400" dirty="0">
                <a:solidFill>
                  <a:srgbClr val="663300"/>
                </a:solidFill>
                <a:latin typeface="Comic Sans MS" pitchFamily="66" charset="0"/>
              </a:rPr>
              <a:t>’t</a:t>
            </a:r>
            <a:endParaRPr lang="sk-SK" sz="2400" dirty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21563" name="BlokTextu 8"/>
          <p:cNvSpPr txBox="1">
            <a:spLocks noChangeArrowheads="1"/>
          </p:cNvSpPr>
          <p:nvPr/>
        </p:nvSpPr>
        <p:spPr bwMode="auto">
          <a:xfrm>
            <a:off x="7019925" y="4797425"/>
            <a:ext cx="157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wasn’t</a:t>
            </a:r>
            <a:endParaRPr lang="sk-SK" altLang="cs-CZ" sz="2400">
              <a:solidFill>
                <a:srgbClr val="663300"/>
              </a:solidFill>
            </a:endParaRPr>
          </a:p>
        </p:txBody>
      </p:sp>
      <p:sp>
        <p:nvSpPr>
          <p:cNvPr id="39985" name="BlokTextu 4"/>
          <p:cNvSpPr txBox="1">
            <a:spLocks noChangeArrowheads="1"/>
          </p:cNvSpPr>
          <p:nvPr/>
        </p:nvSpPr>
        <p:spPr bwMode="auto">
          <a:xfrm>
            <a:off x="5076825" y="4221163"/>
            <a:ext cx="3889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He</a:t>
            </a:r>
            <a:r>
              <a:rPr lang="sk-SK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 __________ </a:t>
            </a:r>
            <a:r>
              <a:rPr lang="en-US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asleep,</a:t>
            </a:r>
            <a:endParaRPr lang="sk-SK" altLang="cs-CZ" sz="240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BlokTextu 5"/>
          <p:cNvSpPr txBox="1"/>
          <p:nvPr/>
        </p:nvSpPr>
        <p:spPr>
          <a:xfrm>
            <a:off x="361098" y="6050793"/>
            <a:ext cx="1214995" cy="450336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endParaRPr lang="sk-SK" sz="2400" dirty="0">
              <a:latin typeface="Comic Sans MS" pitchFamily="66" charset="0"/>
            </a:endParaRPr>
          </a:p>
        </p:txBody>
      </p:sp>
      <p:sp>
        <p:nvSpPr>
          <p:cNvPr id="15" name="BlokTextu 6"/>
          <p:cNvSpPr txBox="1"/>
          <p:nvPr/>
        </p:nvSpPr>
        <p:spPr>
          <a:xfrm>
            <a:off x="1795064" y="6051533"/>
            <a:ext cx="1264668" cy="461665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k-SK" sz="2400" dirty="0" err="1">
                <a:solidFill>
                  <a:srgbClr val="663300"/>
                </a:solidFill>
                <a:latin typeface="Comic Sans MS" pitchFamily="66" charset="0"/>
              </a:rPr>
              <a:t>was</a:t>
            </a:r>
            <a:r>
              <a:rPr lang="en-US" sz="2400" dirty="0" err="1">
                <a:solidFill>
                  <a:srgbClr val="663300"/>
                </a:solidFill>
                <a:latin typeface="Comic Sans MS" pitchFamily="66" charset="0"/>
              </a:rPr>
              <a:t>n’t</a:t>
            </a:r>
            <a:endParaRPr lang="sk-SK" sz="2400" dirty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16" name="BlokTextu 7"/>
          <p:cNvSpPr txBox="1"/>
          <p:nvPr/>
        </p:nvSpPr>
        <p:spPr>
          <a:xfrm>
            <a:off x="3261926" y="6051533"/>
            <a:ext cx="1282904" cy="461665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k-SK" sz="2400" dirty="0" err="1">
                <a:solidFill>
                  <a:srgbClr val="663300"/>
                </a:solidFill>
                <a:latin typeface="Comic Sans MS" pitchFamily="66" charset="0"/>
              </a:rPr>
              <a:t>were</a:t>
            </a:r>
            <a:endParaRPr lang="sk-SK" sz="2400" dirty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21574" name="BlokTextu 8"/>
          <p:cNvSpPr txBox="1">
            <a:spLocks noChangeArrowheads="1"/>
          </p:cNvSpPr>
          <p:nvPr/>
        </p:nvSpPr>
        <p:spPr bwMode="auto">
          <a:xfrm>
            <a:off x="325438" y="6021388"/>
            <a:ext cx="157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was</a:t>
            </a:r>
            <a:endParaRPr lang="sk-SK" altLang="cs-CZ" sz="2400">
              <a:solidFill>
                <a:srgbClr val="663300"/>
              </a:solidFill>
            </a:endParaRPr>
          </a:p>
        </p:txBody>
      </p:sp>
      <p:sp>
        <p:nvSpPr>
          <p:cNvPr id="39996" name="BlokTextu 4"/>
          <p:cNvSpPr txBox="1">
            <a:spLocks noChangeArrowheads="1"/>
          </p:cNvSpPr>
          <p:nvPr/>
        </p:nvSpPr>
        <p:spPr bwMode="auto">
          <a:xfrm>
            <a:off x="250825" y="5445125"/>
            <a:ext cx="6769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but he</a:t>
            </a:r>
            <a:r>
              <a:rPr lang="sk-SK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 __________ </a:t>
            </a:r>
            <a:r>
              <a:rPr lang="en-US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very sleepy.</a:t>
            </a:r>
            <a:endParaRPr lang="sk-SK" altLang="cs-CZ" sz="240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51839E-6 L 0.07917 -0.106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" y="-53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8" dur="2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5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28869E-6 L -0.13334 -0.1066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67" y="-53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30" dur="20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4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5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41661E-6 L 0.03993 -0.0962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15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7" y="-48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52" dur="2000" fill="hold"/>
                                        <p:tgtEl>
                                          <p:spTgt spid="2155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3306^yeeha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5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15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7858E-6 L -0.13333 -0.0962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15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67" y="-48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74" dur="2000" fill="hold"/>
                                        <p:tgtEl>
                                          <p:spTgt spid="2156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6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15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95466E-6 L 0.18159 -0.09623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15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0" y="-48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96" dur="2000" fill="hold"/>
                                        <p:tgtEl>
                                          <p:spTgt spid="2157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7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 nodeType="clickPar">
                      <p:stCondLst>
                        <p:cond delay="0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1530" grpId="0"/>
      <p:bldP spid="21530" grpId="1"/>
      <p:bldP spid="21541" grpId="0"/>
      <p:bldP spid="21541" grpId="1"/>
      <p:bldP spid="21552" grpId="0"/>
      <p:bldP spid="21552" grpId="1"/>
      <p:bldP spid="21563" grpId="0"/>
      <p:bldP spid="21563" grpId="1"/>
      <p:bldP spid="21574" grpId="0"/>
      <p:bldP spid="21574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643306" y="5715016"/>
            <a:ext cx="1285884" cy="461665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endParaRPr lang="sk-SK" sz="2400" dirty="0">
              <a:latin typeface="Comic Sans MS" pitchFamily="66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1428729" y="5715016"/>
            <a:ext cx="1143008" cy="461665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k-SK" sz="2400" dirty="0" err="1">
                <a:solidFill>
                  <a:srgbClr val="663300"/>
                </a:solidFill>
                <a:latin typeface="Comic Sans MS" pitchFamily="66" charset="0"/>
              </a:rPr>
              <a:t>wasn</a:t>
            </a:r>
            <a:r>
              <a:rPr lang="en-US" sz="2400" dirty="0">
                <a:solidFill>
                  <a:srgbClr val="663300"/>
                </a:solidFill>
                <a:latin typeface="Comic Sans MS" pitchFamily="66" charset="0"/>
              </a:rPr>
              <a:t>’t</a:t>
            </a:r>
            <a:endParaRPr lang="sk-SK" sz="2400" dirty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2643174" y="5715016"/>
            <a:ext cx="928694" cy="461665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k-SK" sz="2400" dirty="0" err="1">
                <a:solidFill>
                  <a:srgbClr val="663300"/>
                </a:solidFill>
                <a:latin typeface="Comic Sans MS" pitchFamily="66" charset="0"/>
              </a:rPr>
              <a:t>were</a:t>
            </a:r>
            <a:endParaRPr lang="sk-SK" sz="2400" dirty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7" name="BlokTextu 8"/>
          <p:cNvSpPr txBox="1">
            <a:spLocks noChangeArrowheads="1"/>
          </p:cNvSpPr>
          <p:nvPr/>
        </p:nvSpPr>
        <p:spPr bwMode="auto">
          <a:xfrm>
            <a:off x="3643313" y="5715000"/>
            <a:ext cx="1936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w</a:t>
            </a:r>
            <a:r>
              <a:rPr lang="sk-SK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eren</a:t>
            </a:r>
            <a:r>
              <a:rPr lang="en-US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’t</a:t>
            </a:r>
            <a:endParaRPr lang="sk-SK" altLang="cs-CZ" sz="2400">
              <a:solidFill>
                <a:srgbClr val="663300"/>
              </a:solidFill>
            </a:endParaRPr>
          </a:p>
        </p:txBody>
      </p:sp>
      <p:sp>
        <p:nvSpPr>
          <p:cNvPr id="40972" name="BlokTextu 4"/>
          <p:cNvSpPr txBox="1">
            <a:spLocks noChangeArrowheads="1"/>
          </p:cNvSpPr>
          <p:nvPr/>
        </p:nvSpPr>
        <p:spPr bwMode="auto">
          <a:xfrm>
            <a:off x="1428750" y="5143500"/>
            <a:ext cx="7715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No, they _______.</a:t>
            </a:r>
            <a:r>
              <a:rPr lang="en-US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 I ______ with my dog.</a:t>
            </a:r>
            <a:r>
              <a:rPr lang="sk-SK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4" name="BlokTextu 13"/>
          <p:cNvSpPr txBox="1"/>
          <p:nvPr/>
        </p:nvSpPr>
        <p:spPr>
          <a:xfrm>
            <a:off x="2857488" y="4500570"/>
            <a:ext cx="1214995" cy="461665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endParaRPr lang="sk-SK" sz="2400" dirty="0">
              <a:latin typeface="Comic Sans MS" pitchFamily="66" charset="0"/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4214810" y="4500570"/>
            <a:ext cx="1500198" cy="461665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k-SK" sz="2400" dirty="0" err="1">
                <a:solidFill>
                  <a:srgbClr val="663300"/>
                </a:solidFill>
                <a:latin typeface="Comic Sans MS" pitchFamily="66" charset="0"/>
              </a:rPr>
              <a:t>Weren</a:t>
            </a:r>
            <a:r>
              <a:rPr lang="en-US" sz="2400" dirty="0">
                <a:solidFill>
                  <a:srgbClr val="663300"/>
                </a:solidFill>
                <a:latin typeface="Comic Sans MS" pitchFamily="66" charset="0"/>
              </a:rPr>
              <a:t>’t</a:t>
            </a:r>
            <a:endParaRPr lang="sk-SK" sz="2400" dirty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1428728" y="4500570"/>
            <a:ext cx="1282904" cy="461665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k-SK" sz="2400" dirty="0" err="1">
                <a:solidFill>
                  <a:srgbClr val="663300"/>
                </a:solidFill>
                <a:latin typeface="Comic Sans MS" pitchFamily="66" charset="0"/>
              </a:rPr>
              <a:t>Was</a:t>
            </a:r>
            <a:endParaRPr lang="sk-SK" sz="2400" dirty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17" name="BlokTextu 8"/>
          <p:cNvSpPr txBox="1">
            <a:spLocks noChangeArrowheads="1"/>
          </p:cNvSpPr>
          <p:nvPr/>
        </p:nvSpPr>
        <p:spPr bwMode="auto">
          <a:xfrm>
            <a:off x="2857500" y="4500563"/>
            <a:ext cx="1574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Were</a:t>
            </a:r>
            <a:endParaRPr lang="sk-SK" altLang="cs-CZ" sz="2400">
              <a:solidFill>
                <a:srgbClr val="663300"/>
              </a:solidFill>
            </a:endParaRPr>
          </a:p>
        </p:txBody>
      </p:sp>
      <p:sp>
        <p:nvSpPr>
          <p:cNvPr id="40983" name="BlokTextu 4"/>
          <p:cNvSpPr txBox="1">
            <a:spLocks noChangeArrowheads="1"/>
          </p:cNvSpPr>
          <p:nvPr/>
        </p:nvSpPr>
        <p:spPr bwMode="auto">
          <a:xfrm>
            <a:off x="1500188" y="3929063"/>
            <a:ext cx="56435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__________ there your friends?</a:t>
            </a:r>
          </a:p>
        </p:txBody>
      </p:sp>
      <p:sp>
        <p:nvSpPr>
          <p:cNvPr id="19" name="BlokTextu 18"/>
          <p:cNvSpPr txBox="1"/>
          <p:nvPr/>
        </p:nvSpPr>
        <p:spPr>
          <a:xfrm>
            <a:off x="1428728" y="3357562"/>
            <a:ext cx="1214995" cy="461665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endParaRPr lang="sk-SK" sz="2400" dirty="0">
              <a:latin typeface="Comic Sans MS" pitchFamily="66" charset="0"/>
            </a:endParaRPr>
          </a:p>
        </p:txBody>
      </p:sp>
      <p:sp>
        <p:nvSpPr>
          <p:cNvPr id="20" name="BlokTextu 19"/>
          <p:cNvSpPr txBox="1"/>
          <p:nvPr/>
        </p:nvSpPr>
        <p:spPr>
          <a:xfrm>
            <a:off x="2786050" y="3357562"/>
            <a:ext cx="1264667" cy="461665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k-SK" sz="2400" dirty="0" err="1">
                <a:solidFill>
                  <a:srgbClr val="663300"/>
                </a:solidFill>
                <a:latin typeface="Comic Sans MS" pitchFamily="66" charset="0"/>
              </a:rPr>
              <a:t>wasn</a:t>
            </a:r>
            <a:r>
              <a:rPr lang="en-US" sz="2400" dirty="0">
                <a:solidFill>
                  <a:srgbClr val="663300"/>
                </a:solidFill>
                <a:latin typeface="Comic Sans MS" pitchFamily="66" charset="0"/>
              </a:rPr>
              <a:t>’t</a:t>
            </a:r>
            <a:endParaRPr lang="sk-SK" sz="2400" dirty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21" name="BlokTextu 20"/>
          <p:cNvSpPr txBox="1"/>
          <p:nvPr/>
        </p:nvSpPr>
        <p:spPr>
          <a:xfrm>
            <a:off x="4214810" y="3357562"/>
            <a:ext cx="1282904" cy="461665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k-SK" sz="2400" dirty="0" err="1">
                <a:solidFill>
                  <a:srgbClr val="663300"/>
                </a:solidFill>
                <a:latin typeface="Comic Sans MS" pitchFamily="66" charset="0"/>
              </a:rPr>
              <a:t>were</a:t>
            </a:r>
            <a:endParaRPr lang="sk-SK" sz="2400" dirty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22" name="BlokTextu 8"/>
          <p:cNvSpPr txBox="1">
            <a:spLocks noChangeArrowheads="1"/>
          </p:cNvSpPr>
          <p:nvPr/>
        </p:nvSpPr>
        <p:spPr bwMode="auto">
          <a:xfrm>
            <a:off x="1428750" y="3357563"/>
            <a:ext cx="1574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was</a:t>
            </a:r>
            <a:endParaRPr lang="sk-SK" altLang="cs-CZ" sz="2400">
              <a:solidFill>
                <a:srgbClr val="663300"/>
              </a:solidFill>
            </a:endParaRPr>
          </a:p>
        </p:txBody>
      </p:sp>
      <p:sp>
        <p:nvSpPr>
          <p:cNvPr id="40994" name="BlokTextu 4"/>
          <p:cNvSpPr txBox="1">
            <a:spLocks noChangeArrowheads="1"/>
          </p:cNvSpPr>
          <p:nvPr/>
        </p:nvSpPr>
        <p:spPr bwMode="auto">
          <a:xfrm>
            <a:off x="1428750" y="2786063"/>
            <a:ext cx="4679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Yes, it __________ great!</a:t>
            </a:r>
          </a:p>
        </p:txBody>
      </p:sp>
      <p:sp>
        <p:nvSpPr>
          <p:cNvPr id="24" name="BlokTextu 23"/>
          <p:cNvSpPr txBox="1"/>
          <p:nvPr/>
        </p:nvSpPr>
        <p:spPr>
          <a:xfrm>
            <a:off x="1428728" y="2143116"/>
            <a:ext cx="1214995" cy="461665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endParaRPr lang="sk-SK" sz="2400" dirty="0">
              <a:latin typeface="Comic Sans MS" pitchFamily="66" charset="0"/>
            </a:endParaRPr>
          </a:p>
        </p:txBody>
      </p:sp>
      <p:sp>
        <p:nvSpPr>
          <p:cNvPr id="25" name="BlokTextu 24"/>
          <p:cNvSpPr txBox="1"/>
          <p:nvPr/>
        </p:nvSpPr>
        <p:spPr>
          <a:xfrm>
            <a:off x="2786050" y="2143116"/>
            <a:ext cx="1264667" cy="461665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k-SK" sz="2400" dirty="0" err="1">
                <a:solidFill>
                  <a:srgbClr val="663300"/>
                </a:solidFill>
                <a:latin typeface="Comic Sans MS" pitchFamily="66" charset="0"/>
              </a:rPr>
              <a:t>Wasn</a:t>
            </a:r>
            <a:r>
              <a:rPr lang="en-US" sz="2400" dirty="0">
                <a:solidFill>
                  <a:srgbClr val="663300"/>
                </a:solidFill>
                <a:latin typeface="Comic Sans MS" pitchFamily="66" charset="0"/>
              </a:rPr>
              <a:t>’t</a:t>
            </a:r>
            <a:endParaRPr lang="sk-SK" sz="2400" dirty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26" name="BlokTextu 25"/>
          <p:cNvSpPr txBox="1"/>
          <p:nvPr/>
        </p:nvSpPr>
        <p:spPr>
          <a:xfrm>
            <a:off x="4143372" y="2143116"/>
            <a:ext cx="1282904" cy="461665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k-SK" sz="2400" dirty="0" err="1">
                <a:solidFill>
                  <a:srgbClr val="663300"/>
                </a:solidFill>
                <a:latin typeface="Comic Sans MS" pitchFamily="66" charset="0"/>
              </a:rPr>
              <a:t>Were</a:t>
            </a:r>
            <a:endParaRPr lang="sk-SK" sz="2400" dirty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27" name="BlokTextu 8"/>
          <p:cNvSpPr txBox="1">
            <a:spLocks noChangeArrowheads="1"/>
          </p:cNvSpPr>
          <p:nvPr/>
        </p:nvSpPr>
        <p:spPr bwMode="auto">
          <a:xfrm>
            <a:off x="1357313" y="2143125"/>
            <a:ext cx="157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W</a:t>
            </a:r>
            <a:r>
              <a:rPr lang="en-US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as</a:t>
            </a:r>
            <a:endParaRPr lang="sk-SK" altLang="cs-CZ" sz="2400">
              <a:solidFill>
                <a:srgbClr val="663300"/>
              </a:solidFill>
            </a:endParaRPr>
          </a:p>
        </p:txBody>
      </p:sp>
      <p:sp>
        <p:nvSpPr>
          <p:cNvPr id="41005" name="BlokTextu 4"/>
          <p:cNvSpPr txBox="1">
            <a:spLocks noChangeArrowheads="1"/>
          </p:cNvSpPr>
          <p:nvPr/>
        </p:nvSpPr>
        <p:spPr bwMode="auto">
          <a:xfrm>
            <a:off x="1357313" y="1643063"/>
            <a:ext cx="4679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Really</a:t>
            </a:r>
            <a:r>
              <a:rPr lang="sk-SK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? __________ it good?</a:t>
            </a:r>
          </a:p>
        </p:txBody>
      </p:sp>
      <p:sp>
        <p:nvSpPr>
          <p:cNvPr id="29" name="BlokTextu 28"/>
          <p:cNvSpPr txBox="1"/>
          <p:nvPr/>
        </p:nvSpPr>
        <p:spPr>
          <a:xfrm>
            <a:off x="1500167" y="928670"/>
            <a:ext cx="1224652" cy="461665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endParaRPr lang="sk-SK" sz="2400" dirty="0">
              <a:latin typeface="Comic Sans MS" pitchFamily="66" charset="0"/>
            </a:endParaRPr>
          </a:p>
        </p:txBody>
      </p:sp>
      <p:sp>
        <p:nvSpPr>
          <p:cNvPr id="30" name="BlokTextu 29"/>
          <p:cNvSpPr txBox="1"/>
          <p:nvPr/>
        </p:nvSpPr>
        <p:spPr>
          <a:xfrm>
            <a:off x="2857489" y="928670"/>
            <a:ext cx="1274719" cy="461665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k-SK" sz="2400" dirty="0" err="1">
                <a:solidFill>
                  <a:srgbClr val="663300"/>
                </a:solidFill>
                <a:latin typeface="Comic Sans MS" pitchFamily="66" charset="0"/>
              </a:rPr>
              <a:t>wasn</a:t>
            </a:r>
            <a:r>
              <a:rPr lang="en-US" sz="2400" dirty="0">
                <a:solidFill>
                  <a:srgbClr val="663300"/>
                </a:solidFill>
                <a:latin typeface="Comic Sans MS" pitchFamily="66" charset="0"/>
              </a:rPr>
              <a:t>’t</a:t>
            </a:r>
            <a:endParaRPr lang="sk-SK" sz="2400" dirty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31" name="BlokTextu 30"/>
          <p:cNvSpPr txBox="1"/>
          <p:nvPr/>
        </p:nvSpPr>
        <p:spPr>
          <a:xfrm>
            <a:off x="4214810" y="928670"/>
            <a:ext cx="1293101" cy="461665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k-SK" sz="2400" dirty="0" err="1">
                <a:solidFill>
                  <a:srgbClr val="663300"/>
                </a:solidFill>
                <a:latin typeface="Comic Sans MS" pitchFamily="66" charset="0"/>
              </a:rPr>
              <a:t>were</a:t>
            </a:r>
            <a:endParaRPr lang="sk-SK" sz="2400" dirty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32" name="BlokTextu 8"/>
          <p:cNvSpPr txBox="1">
            <a:spLocks noChangeArrowheads="1"/>
          </p:cNvSpPr>
          <p:nvPr/>
        </p:nvSpPr>
        <p:spPr bwMode="auto">
          <a:xfrm>
            <a:off x="1500188" y="928688"/>
            <a:ext cx="1587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was</a:t>
            </a:r>
            <a:endParaRPr lang="sk-SK" altLang="cs-CZ" sz="2400">
              <a:solidFill>
                <a:srgbClr val="663300"/>
              </a:solidFill>
            </a:endParaRPr>
          </a:p>
        </p:txBody>
      </p:sp>
      <p:sp>
        <p:nvSpPr>
          <p:cNvPr id="41016" name="BlokTextu 4"/>
          <p:cNvSpPr txBox="1">
            <a:spLocks noChangeArrowheads="1"/>
          </p:cNvSpPr>
          <p:nvPr/>
        </p:nvSpPr>
        <p:spPr bwMode="auto">
          <a:xfrm>
            <a:off x="1428750" y="357188"/>
            <a:ext cx="6143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I</a:t>
            </a:r>
            <a:r>
              <a:rPr lang="sk-SK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 __________ </a:t>
            </a:r>
            <a:r>
              <a:rPr lang="en-US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in the park yesterday.</a:t>
            </a:r>
            <a:endParaRPr lang="sk-SK" altLang="cs-CZ" sz="240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BlokTextu 33"/>
          <p:cNvSpPr txBox="1"/>
          <p:nvPr/>
        </p:nvSpPr>
        <p:spPr>
          <a:xfrm>
            <a:off x="5357818" y="5715016"/>
            <a:ext cx="997184" cy="461665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endParaRPr lang="sk-SK" sz="2400" dirty="0">
              <a:latin typeface="Comic Sans MS" pitchFamily="66" charset="0"/>
            </a:endParaRPr>
          </a:p>
        </p:txBody>
      </p:sp>
      <p:sp>
        <p:nvSpPr>
          <p:cNvPr id="35" name="BlokTextu 34"/>
          <p:cNvSpPr txBox="1"/>
          <p:nvPr/>
        </p:nvSpPr>
        <p:spPr>
          <a:xfrm>
            <a:off x="6500826" y="5715016"/>
            <a:ext cx="1214446" cy="461665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k-SK" sz="2400" dirty="0" err="1">
                <a:solidFill>
                  <a:srgbClr val="663300"/>
                </a:solidFill>
                <a:latin typeface="Comic Sans MS" pitchFamily="66" charset="0"/>
              </a:rPr>
              <a:t>wasn</a:t>
            </a:r>
            <a:r>
              <a:rPr lang="en-US" sz="2400" dirty="0">
                <a:solidFill>
                  <a:srgbClr val="663300"/>
                </a:solidFill>
                <a:latin typeface="Comic Sans MS" pitchFamily="66" charset="0"/>
              </a:rPr>
              <a:t>’t</a:t>
            </a:r>
            <a:endParaRPr lang="sk-SK" sz="2400" dirty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36" name="BlokTextu 35"/>
          <p:cNvSpPr txBox="1"/>
          <p:nvPr/>
        </p:nvSpPr>
        <p:spPr>
          <a:xfrm>
            <a:off x="7858148" y="5715016"/>
            <a:ext cx="1052919" cy="461665"/>
          </a:xfrm>
          <a:prstGeom prst="rect">
            <a:avLst/>
          </a:prstGeom>
          <a:solidFill>
            <a:srgbClr val="92D050"/>
          </a:solidFill>
          <a:ln cap="rnd" cmpd="sng">
            <a:solidFill>
              <a:srgbClr val="FFC000"/>
            </a:solidFill>
            <a:bevel/>
          </a:ln>
          <a:scene3d>
            <a:camera prst="orthographicFront"/>
            <a:lightRig rig="harsh" dir="t"/>
          </a:scene3d>
          <a:sp3d extrusionH="76200" contourW="12700">
            <a:bevelT w="165100" prst="coolSlant"/>
            <a:extrusionClr>
              <a:srgbClr val="92D050"/>
            </a:extrusionClr>
            <a:contourClr>
              <a:srgbClr val="006600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k-SK" sz="2400" dirty="0" err="1">
                <a:solidFill>
                  <a:srgbClr val="663300"/>
                </a:solidFill>
                <a:latin typeface="Comic Sans MS" pitchFamily="66" charset="0"/>
              </a:rPr>
              <a:t>were</a:t>
            </a:r>
            <a:endParaRPr lang="sk-SK" sz="2400" dirty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37" name="BlokTextu 8"/>
          <p:cNvSpPr txBox="1">
            <a:spLocks noChangeArrowheads="1"/>
          </p:cNvSpPr>
          <p:nvPr/>
        </p:nvSpPr>
        <p:spPr bwMode="auto">
          <a:xfrm>
            <a:off x="5286375" y="5715000"/>
            <a:ext cx="1292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2400">
                <a:solidFill>
                  <a:srgbClr val="663300"/>
                </a:solidFill>
                <a:latin typeface="Comic Sans MS" panose="030F0702030302020204" pitchFamily="66" charset="0"/>
              </a:rPr>
              <a:t>was</a:t>
            </a:r>
            <a:endParaRPr lang="sk-SK" altLang="cs-CZ" sz="2400">
              <a:solidFill>
                <a:srgbClr val="663300"/>
              </a:solidFill>
            </a:endParaRPr>
          </a:p>
        </p:txBody>
      </p:sp>
      <p:pic>
        <p:nvPicPr>
          <p:cNvPr id="41027" name="Picture 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4813"/>
            <a:ext cx="873125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8" name="Picture 6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852738"/>
            <a:ext cx="88265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9" name="Picture 6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229225"/>
            <a:ext cx="87471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0" name="Picture 7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7338"/>
            <a:ext cx="99377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1" name="Picture 7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76700"/>
            <a:ext cx="95885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76752E-6 L -0.08316 -0.093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-46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4.81481E-6 L -0.12691 -0.1057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54" y="-5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5185E-6 L 0.1474 -0.1071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61" y="-53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0.13055 -0.09814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28" y="-49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7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48148E-6 L 0.04444 -0.13102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2" y="-65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9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 nodeType="clickPar">
                      <p:stCondLst>
                        <p:cond delay="0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 nodeType="clickPar">
                      <p:stCondLst>
                        <p:cond delay="0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85185E-6 L -0.05434 -0.1044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6" y="-52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1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7" grpId="0"/>
      <p:bldP spid="17" grpId="1"/>
      <p:bldP spid="22" grpId="0"/>
      <p:bldP spid="22" grpId="1"/>
      <p:bldP spid="27" grpId="0"/>
      <p:bldP spid="27" grpId="1"/>
      <p:bldP spid="32" grpId="0"/>
      <p:bldP spid="32" grpId="1"/>
      <p:bldP spid="37" grpId="0"/>
      <p:bldP spid="3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25" name="Group 53"/>
          <p:cNvGraphicFramePr>
            <a:graphicFrameLocks noGrp="1"/>
          </p:cNvGraphicFramePr>
          <p:nvPr>
            <p:ph/>
          </p:nvPr>
        </p:nvGraphicFramePr>
        <p:xfrm>
          <a:off x="395288" y="1196975"/>
          <a:ext cx="8497887" cy="3960813"/>
        </p:xfrm>
        <a:graphic>
          <a:graphicData uri="http://schemas.openxmlformats.org/drawingml/2006/table">
            <a:tbl>
              <a:tblPr/>
              <a:tblGrid>
                <a:gridCol w="1512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7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6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0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06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A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omic Sans MS" pitchFamily="66" charset="0"/>
                        </a:rPr>
                        <a:t>p</a:t>
                      </a:r>
                      <a:r>
                        <a:rPr kumimoji="0" lang="en-GB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omic Sans MS" pitchFamily="66" charset="0"/>
                        </a:rPr>
                        <a:t>ositive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A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omic Sans MS" pitchFamily="66" charset="0"/>
                        </a:rPr>
                        <a:t>negative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A6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omic Sans MS" pitchFamily="66" charset="0"/>
                        </a:rPr>
                        <a:t>at school yesterday.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A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8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A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A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A6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17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A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A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A6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11" name="Text Box 39"/>
          <p:cNvSpPr txBox="1">
            <a:spLocks noChangeArrowheads="1"/>
          </p:cNvSpPr>
          <p:nvPr/>
        </p:nvSpPr>
        <p:spPr bwMode="auto">
          <a:xfrm>
            <a:off x="539750" y="1916113"/>
            <a:ext cx="350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cs-CZ" sz="2400" b="0">
                <a:solidFill>
                  <a:srgbClr val="006600"/>
                </a:solidFill>
                <a:latin typeface="Comic Sans MS" panose="030F0702030302020204" pitchFamily="66" charset="0"/>
              </a:rPr>
              <a:t>I</a:t>
            </a:r>
            <a:endParaRPr lang="sk-SK" altLang="cs-CZ" sz="2400" b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14" name="Text Box 42"/>
          <p:cNvSpPr txBox="1">
            <a:spLocks noChangeArrowheads="1"/>
          </p:cNvSpPr>
          <p:nvPr/>
        </p:nvSpPr>
        <p:spPr bwMode="auto">
          <a:xfrm>
            <a:off x="468313" y="2349500"/>
            <a:ext cx="58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cs-CZ" sz="2400" b="0">
                <a:solidFill>
                  <a:srgbClr val="006600"/>
                </a:solidFill>
                <a:latin typeface="Comic Sans MS" panose="030F0702030302020204" pitchFamily="66" charset="0"/>
              </a:rPr>
              <a:t>He</a:t>
            </a:r>
          </a:p>
        </p:txBody>
      </p:sp>
      <p:sp>
        <p:nvSpPr>
          <p:cNvPr id="3115" name="Text Box 43"/>
          <p:cNvSpPr txBox="1">
            <a:spLocks noChangeArrowheads="1"/>
          </p:cNvSpPr>
          <p:nvPr/>
        </p:nvSpPr>
        <p:spPr bwMode="auto">
          <a:xfrm>
            <a:off x="468313" y="2781300"/>
            <a:ext cx="738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cs-CZ" sz="2400" b="0">
                <a:solidFill>
                  <a:srgbClr val="006600"/>
                </a:solidFill>
                <a:latin typeface="Comic Sans MS" panose="030F0702030302020204" pitchFamily="66" charset="0"/>
              </a:rPr>
              <a:t>She</a:t>
            </a:r>
          </a:p>
        </p:txBody>
      </p:sp>
      <p:sp>
        <p:nvSpPr>
          <p:cNvPr id="3116" name="Text Box 44"/>
          <p:cNvSpPr txBox="1">
            <a:spLocks noChangeArrowheads="1"/>
          </p:cNvSpPr>
          <p:nvPr/>
        </p:nvSpPr>
        <p:spPr bwMode="auto">
          <a:xfrm>
            <a:off x="539750" y="3213100"/>
            <a:ext cx="493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cs-CZ" sz="2400" b="0">
                <a:solidFill>
                  <a:srgbClr val="006600"/>
                </a:solidFill>
                <a:latin typeface="Comic Sans MS" panose="030F0702030302020204" pitchFamily="66" charset="0"/>
              </a:rPr>
              <a:t>I</a:t>
            </a:r>
            <a:r>
              <a:rPr lang="sk-SK" altLang="cs-CZ" sz="2400" b="0">
                <a:solidFill>
                  <a:srgbClr val="006600"/>
                </a:solidFill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3117" name="Text Box 45"/>
          <p:cNvSpPr txBox="1">
            <a:spLocks noChangeArrowheads="1"/>
          </p:cNvSpPr>
          <p:nvPr/>
        </p:nvSpPr>
        <p:spPr bwMode="auto">
          <a:xfrm>
            <a:off x="2339975" y="2492375"/>
            <a:ext cx="11525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cs-CZ" sz="4000" b="0">
                <a:solidFill>
                  <a:srgbClr val="006600"/>
                </a:solidFill>
                <a:latin typeface="Comic Sans MS" panose="030F0702030302020204" pitchFamily="66" charset="0"/>
              </a:rPr>
              <a:t>was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4211638" y="2492375"/>
            <a:ext cx="19446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4000" b="0">
                <a:solidFill>
                  <a:srgbClr val="006600"/>
                </a:solidFill>
                <a:latin typeface="Comic Sans MS" panose="030F0702030302020204" pitchFamily="66" charset="0"/>
              </a:rPr>
              <a:t>w</a:t>
            </a:r>
            <a:r>
              <a:rPr lang="sk-SK" altLang="cs-CZ" sz="4000" b="0">
                <a:solidFill>
                  <a:srgbClr val="006600"/>
                </a:solidFill>
                <a:latin typeface="Comic Sans MS" panose="030F0702030302020204" pitchFamily="66" charset="0"/>
              </a:rPr>
              <a:t>asn</a:t>
            </a:r>
            <a:r>
              <a:rPr lang="en-US" altLang="cs-CZ" sz="4000" b="0">
                <a:solidFill>
                  <a:srgbClr val="006600"/>
                </a:solidFill>
                <a:latin typeface="Comic Sans MS" panose="030F0702030302020204" pitchFamily="66" charset="0"/>
              </a:rPr>
              <a:t>’t</a:t>
            </a:r>
            <a:endParaRPr lang="sk-SK" altLang="cs-CZ" sz="4000" b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19" name="Text Box 47"/>
          <p:cNvSpPr txBox="1">
            <a:spLocks noChangeArrowheads="1"/>
          </p:cNvSpPr>
          <p:nvPr/>
        </p:nvSpPr>
        <p:spPr bwMode="auto">
          <a:xfrm>
            <a:off x="539750" y="3789363"/>
            <a:ext cx="668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cs-CZ" sz="2400" b="0">
                <a:solidFill>
                  <a:srgbClr val="006600"/>
                </a:solidFill>
                <a:latin typeface="Comic Sans MS" panose="030F0702030302020204" pitchFamily="66" charset="0"/>
              </a:rPr>
              <a:t>We</a:t>
            </a:r>
            <a:endParaRPr lang="sk-SK" altLang="cs-CZ" sz="2400" b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20" name="Text Box 48"/>
          <p:cNvSpPr txBox="1">
            <a:spLocks noChangeArrowheads="1"/>
          </p:cNvSpPr>
          <p:nvPr/>
        </p:nvSpPr>
        <p:spPr bwMode="auto">
          <a:xfrm>
            <a:off x="539750" y="4221163"/>
            <a:ext cx="696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2400" b="0">
                <a:solidFill>
                  <a:srgbClr val="006600"/>
                </a:solidFill>
                <a:latin typeface="Comic Sans MS" panose="030F0702030302020204" pitchFamily="66" charset="0"/>
              </a:rPr>
              <a:t>You</a:t>
            </a:r>
            <a:endParaRPr lang="sk-SK" altLang="cs-CZ" sz="2400" b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21" name="Text Box 49"/>
          <p:cNvSpPr txBox="1">
            <a:spLocks noChangeArrowheads="1"/>
          </p:cNvSpPr>
          <p:nvPr/>
        </p:nvSpPr>
        <p:spPr bwMode="auto">
          <a:xfrm>
            <a:off x="468313" y="4581525"/>
            <a:ext cx="893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2400" b="0">
                <a:solidFill>
                  <a:srgbClr val="006600"/>
                </a:solidFill>
                <a:latin typeface="Comic Sans MS" panose="030F0702030302020204" pitchFamily="66" charset="0"/>
              </a:rPr>
              <a:t>They</a:t>
            </a:r>
            <a:endParaRPr lang="sk-SK" altLang="cs-CZ" sz="2400" b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22" name="Text Box 50"/>
          <p:cNvSpPr txBox="1">
            <a:spLocks noChangeArrowheads="1"/>
          </p:cNvSpPr>
          <p:nvPr/>
        </p:nvSpPr>
        <p:spPr bwMode="auto">
          <a:xfrm>
            <a:off x="2339975" y="3933825"/>
            <a:ext cx="13684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cs-CZ" sz="4000" b="0">
                <a:solidFill>
                  <a:srgbClr val="006600"/>
                </a:solidFill>
                <a:latin typeface="Comic Sans MS" panose="030F0702030302020204" pitchFamily="66" charset="0"/>
              </a:rPr>
              <a:t>w</a:t>
            </a:r>
            <a:r>
              <a:rPr lang="en-US" altLang="cs-CZ" sz="4000" b="0">
                <a:solidFill>
                  <a:srgbClr val="006600"/>
                </a:solidFill>
                <a:latin typeface="Comic Sans MS" panose="030F0702030302020204" pitchFamily="66" charset="0"/>
              </a:rPr>
              <a:t>ere</a:t>
            </a:r>
            <a:endParaRPr lang="sk-SK" altLang="cs-CZ" sz="4000" b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23" name="Text Box 51"/>
          <p:cNvSpPr txBox="1">
            <a:spLocks noChangeArrowheads="1"/>
          </p:cNvSpPr>
          <p:nvPr/>
        </p:nvSpPr>
        <p:spPr bwMode="auto">
          <a:xfrm>
            <a:off x="4211638" y="3933825"/>
            <a:ext cx="20161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cs-CZ" sz="4000" b="0">
                <a:solidFill>
                  <a:srgbClr val="006600"/>
                </a:solidFill>
                <a:latin typeface="Comic Sans MS" panose="030F0702030302020204" pitchFamily="66" charset="0"/>
              </a:rPr>
              <a:t>weren</a:t>
            </a:r>
            <a:r>
              <a:rPr lang="en-US" altLang="cs-CZ" sz="4000" b="0">
                <a:solidFill>
                  <a:srgbClr val="006600"/>
                </a:solidFill>
                <a:latin typeface="Comic Sans MS" panose="030F0702030302020204" pitchFamily="66" charset="0"/>
              </a:rPr>
              <a:t>’t</a:t>
            </a:r>
            <a:endParaRPr lang="sk-SK" altLang="cs-CZ" sz="4000" b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5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35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0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2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3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7" presetID="35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0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1000" fill="hold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6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7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35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000" fill="hold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4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5" dur="1000" fill="hold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1" grpId="0"/>
      <p:bldP spid="3114" grpId="0"/>
      <p:bldP spid="3115" grpId="0"/>
      <p:bldP spid="3116" grpId="0"/>
      <p:bldP spid="3117" grpId="0"/>
      <p:bldP spid="3117" grpId="1"/>
      <p:bldP spid="3117" grpId="2"/>
      <p:bldP spid="3118" grpId="0"/>
      <p:bldP spid="3118" grpId="1"/>
      <p:bldP spid="3118" grpId="2"/>
      <p:bldP spid="3119" grpId="0"/>
      <p:bldP spid="3120" grpId="0"/>
      <p:bldP spid="3121" grpId="0"/>
      <p:bldP spid="3122" grpId="0"/>
      <p:bldP spid="3122" grpId="1"/>
      <p:bldP spid="3122" grpId="2"/>
      <p:bldP spid="3123" grpId="0"/>
      <p:bldP spid="3123" grpId="1"/>
      <p:bldP spid="3123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74" name="Group 54"/>
          <p:cNvGraphicFramePr>
            <a:graphicFrameLocks noGrp="1"/>
          </p:cNvGraphicFramePr>
          <p:nvPr/>
        </p:nvGraphicFramePr>
        <p:xfrm>
          <a:off x="1547813" y="1341438"/>
          <a:ext cx="6121400" cy="3876676"/>
        </p:xfrm>
        <a:graphic>
          <a:graphicData uri="http://schemas.openxmlformats.org/drawingml/2006/table">
            <a:tbl>
              <a:tblPr/>
              <a:tblGrid>
                <a:gridCol w="2089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0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omic Sans MS" pitchFamily="66" charset="0"/>
                        </a:rPr>
                        <a:t>questions</a:t>
                      </a:r>
                      <a:endParaRPr kumimoji="0" lang="en-GB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A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A6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omic Sans MS" pitchFamily="66" charset="0"/>
                        </a:rPr>
                        <a:t>at school yesterday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omic Sans MS" pitchFamily="66" charset="0"/>
                        </a:rPr>
                        <a:t>?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A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A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A6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A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A6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160" name="Text Box 40"/>
          <p:cNvSpPr txBox="1">
            <a:spLocks noChangeArrowheads="1"/>
          </p:cNvSpPr>
          <p:nvPr/>
        </p:nvSpPr>
        <p:spPr bwMode="auto">
          <a:xfrm>
            <a:off x="4067175" y="2205038"/>
            <a:ext cx="350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cs-CZ" sz="2400" b="0">
                <a:solidFill>
                  <a:srgbClr val="006600"/>
                </a:solidFill>
                <a:latin typeface="Comic Sans MS" panose="030F0702030302020204" pitchFamily="66" charset="0"/>
              </a:rPr>
              <a:t>I</a:t>
            </a:r>
            <a:endParaRPr lang="sk-SK" altLang="cs-CZ" sz="2400" b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161" name="Text Box 41"/>
          <p:cNvSpPr txBox="1">
            <a:spLocks noChangeArrowheads="1"/>
          </p:cNvSpPr>
          <p:nvPr/>
        </p:nvSpPr>
        <p:spPr bwMode="auto">
          <a:xfrm>
            <a:off x="4067175" y="2565400"/>
            <a:ext cx="527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2400" b="0">
                <a:solidFill>
                  <a:srgbClr val="006600"/>
                </a:solidFill>
                <a:latin typeface="Comic Sans MS" panose="030F0702030302020204" pitchFamily="66" charset="0"/>
              </a:rPr>
              <a:t>h</a:t>
            </a:r>
            <a:r>
              <a:rPr lang="sk-SK" altLang="cs-CZ" sz="2400" b="0">
                <a:solidFill>
                  <a:srgbClr val="006600"/>
                </a:solidFill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5162" name="Text Box 42"/>
          <p:cNvSpPr txBox="1">
            <a:spLocks noChangeArrowheads="1"/>
          </p:cNvSpPr>
          <p:nvPr/>
        </p:nvSpPr>
        <p:spPr bwMode="auto">
          <a:xfrm>
            <a:off x="3995738" y="2924175"/>
            <a:ext cx="674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2400" b="0">
                <a:solidFill>
                  <a:srgbClr val="006600"/>
                </a:solidFill>
                <a:latin typeface="Comic Sans MS" panose="030F0702030302020204" pitchFamily="66" charset="0"/>
              </a:rPr>
              <a:t>s</a:t>
            </a:r>
            <a:r>
              <a:rPr lang="sk-SK" altLang="cs-CZ" sz="2400" b="0">
                <a:solidFill>
                  <a:srgbClr val="006600"/>
                </a:solidFill>
                <a:latin typeface="Comic Sans MS" panose="030F0702030302020204" pitchFamily="66" charset="0"/>
              </a:rPr>
              <a:t>he</a:t>
            </a:r>
          </a:p>
        </p:txBody>
      </p:sp>
      <p:sp>
        <p:nvSpPr>
          <p:cNvPr id="5163" name="Text Box 43"/>
          <p:cNvSpPr txBox="1">
            <a:spLocks noChangeArrowheads="1"/>
          </p:cNvSpPr>
          <p:nvPr/>
        </p:nvSpPr>
        <p:spPr bwMode="auto">
          <a:xfrm>
            <a:off x="4067175" y="3284538"/>
            <a:ext cx="41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cs-CZ" sz="2400" b="0">
                <a:solidFill>
                  <a:srgbClr val="006600"/>
                </a:solidFill>
                <a:latin typeface="Comic Sans MS" panose="030F0702030302020204" pitchFamily="66" charset="0"/>
              </a:rPr>
              <a:t>i</a:t>
            </a:r>
            <a:r>
              <a:rPr lang="sk-SK" altLang="cs-CZ" sz="2400" b="0">
                <a:solidFill>
                  <a:srgbClr val="006600"/>
                </a:solidFill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5164" name="Text Box 44"/>
          <p:cNvSpPr txBox="1">
            <a:spLocks noChangeArrowheads="1"/>
          </p:cNvSpPr>
          <p:nvPr/>
        </p:nvSpPr>
        <p:spPr bwMode="auto">
          <a:xfrm>
            <a:off x="1908175" y="2636838"/>
            <a:ext cx="13684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4000" b="0">
                <a:solidFill>
                  <a:srgbClr val="006600"/>
                </a:solidFill>
                <a:latin typeface="Comic Sans MS" panose="030F0702030302020204" pitchFamily="66" charset="0"/>
              </a:rPr>
              <a:t>W</a:t>
            </a:r>
            <a:r>
              <a:rPr lang="sk-SK" altLang="cs-CZ" sz="4000" b="0">
                <a:solidFill>
                  <a:srgbClr val="006600"/>
                </a:solidFill>
                <a:latin typeface="Comic Sans MS" panose="030F0702030302020204" pitchFamily="66" charset="0"/>
              </a:rPr>
              <a:t>as</a:t>
            </a:r>
          </a:p>
        </p:txBody>
      </p:sp>
      <p:sp>
        <p:nvSpPr>
          <p:cNvPr id="5168" name="Text Box 48"/>
          <p:cNvSpPr txBox="1">
            <a:spLocks noChangeArrowheads="1"/>
          </p:cNvSpPr>
          <p:nvPr/>
        </p:nvSpPr>
        <p:spPr bwMode="auto">
          <a:xfrm>
            <a:off x="3995738" y="3933825"/>
            <a:ext cx="55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cs-CZ" sz="2400" b="0">
                <a:solidFill>
                  <a:srgbClr val="006600"/>
                </a:solidFill>
                <a:latin typeface="Comic Sans MS" panose="030F0702030302020204" pitchFamily="66" charset="0"/>
              </a:rPr>
              <a:t>we</a:t>
            </a:r>
            <a:endParaRPr lang="sk-SK" altLang="cs-CZ" sz="2400" b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169" name="Text Box 49"/>
          <p:cNvSpPr txBox="1">
            <a:spLocks noChangeArrowheads="1"/>
          </p:cNvSpPr>
          <p:nvPr/>
        </p:nvSpPr>
        <p:spPr bwMode="auto">
          <a:xfrm>
            <a:off x="3995738" y="4292600"/>
            <a:ext cx="661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2400" b="0">
                <a:solidFill>
                  <a:srgbClr val="006600"/>
                </a:solidFill>
                <a:latin typeface="Comic Sans MS" panose="030F0702030302020204" pitchFamily="66" charset="0"/>
              </a:rPr>
              <a:t>you</a:t>
            </a:r>
            <a:endParaRPr lang="sk-SK" altLang="cs-CZ" sz="2400" b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170" name="Text Box 50"/>
          <p:cNvSpPr txBox="1">
            <a:spLocks noChangeArrowheads="1"/>
          </p:cNvSpPr>
          <p:nvPr/>
        </p:nvSpPr>
        <p:spPr bwMode="auto">
          <a:xfrm>
            <a:off x="3924300" y="4652963"/>
            <a:ext cx="828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2400" b="0">
                <a:solidFill>
                  <a:srgbClr val="006600"/>
                </a:solidFill>
                <a:latin typeface="Comic Sans MS" panose="030F0702030302020204" pitchFamily="66" charset="0"/>
              </a:rPr>
              <a:t>they</a:t>
            </a:r>
            <a:endParaRPr lang="sk-SK" altLang="cs-CZ" sz="2400" b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171" name="Text Box 51"/>
          <p:cNvSpPr txBox="1">
            <a:spLocks noChangeArrowheads="1"/>
          </p:cNvSpPr>
          <p:nvPr/>
        </p:nvSpPr>
        <p:spPr bwMode="auto">
          <a:xfrm>
            <a:off x="1835150" y="4076700"/>
            <a:ext cx="15128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4000" b="0">
                <a:solidFill>
                  <a:srgbClr val="006600"/>
                </a:solidFill>
                <a:latin typeface="Comic Sans MS" panose="030F0702030302020204" pitchFamily="66" charset="0"/>
              </a:rPr>
              <a:t>Were</a:t>
            </a:r>
            <a:endParaRPr lang="sk-SK" altLang="cs-CZ" sz="4000" b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5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8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9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3" presetID="35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6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0" grpId="0"/>
      <p:bldP spid="5161" grpId="0"/>
      <p:bldP spid="5162" grpId="0"/>
      <p:bldP spid="5163" grpId="0"/>
      <p:bldP spid="5164" grpId="0"/>
      <p:bldP spid="5164" grpId="1"/>
      <p:bldP spid="5164" grpId="2"/>
      <p:bldP spid="5168" grpId="0"/>
      <p:bldP spid="5169" grpId="0"/>
      <p:bldP spid="5170" grpId="0"/>
      <p:bldP spid="5171" grpId="0"/>
      <p:bldP spid="5171" grpId="1"/>
      <p:bldP spid="5171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1042988" y="333375"/>
            <a:ext cx="51847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3200" b="0">
                <a:solidFill>
                  <a:srgbClr val="006600"/>
                </a:solidFill>
                <a:latin typeface="Comic Sans MS" panose="030F0702030302020204" pitchFamily="66" charset="0"/>
              </a:rPr>
              <a:t>Short answers</a:t>
            </a:r>
            <a:endParaRPr lang="sk-SK" altLang="cs-CZ" sz="3200" b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971550" y="1341438"/>
            <a:ext cx="26638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3600" b="0">
                <a:solidFill>
                  <a:srgbClr val="006600"/>
                </a:solidFill>
                <a:latin typeface="Comic Sans MS" panose="030F0702030302020204" pitchFamily="66" charset="0"/>
              </a:rPr>
              <a:t>Was</a:t>
            </a:r>
            <a:endParaRPr lang="sk-SK" altLang="cs-CZ" sz="3600" b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2051050" y="1341438"/>
            <a:ext cx="5184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3600" b="0">
                <a:solidFill>
                  <a:srgbClr val="006600"/>
                </a:solidFill>
                <a:latin typeface="Comic Sans MS" panose="030F0702030302020204" pitchFamily="66" charset="0"/>
              </a:rPr>
              <a:t>he at home yesterday?</a:t>
            </a:r>
            <a:endParaRPr lang="sk-SK" altLang="cs-CZ" sz="3600" b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485" name="Text Box 8"/>
          <p:cNvSpPr txBox="1">
            <a:spLocks noChangeArrowheads="1"/>
          </p:cNvSpPr>
          <p:nvPr/>
        </p:nvSpPr>
        <p:spPr bwMode="auto">
          <a:xfrm>
            <a:off x="1042988" y="1989138"/>
            <a:ext cx="1800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3600" b="0">
                <a:solidFill>
                  <a:srgbClr val="006600"/>
                </a:solidFill>
                <a:latin typeface="Comic Sans MS" panose="030F0702030302020204" pitchFamily="66" charset="0"/>
              </a:rPr>
              <a:t>Yes, he</a:t>
            </a:r>
            <a:endParaRPr lang="sk-SK" altLang="cs-CZ" sz="3600" b="0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2700338" y="1989138"/>
            <a:ext cx="18716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3600" b="0">
                <a:solidFill>
                  <a:srgbClr val="006600"/>
                </a:solidFill>
                <a:latin typeface="Comic Sans MS" panose="030F0702030302020204" pitchFamily="66" charset="0"/>
              </a:rPr>
              <a:t>was.</a:t>
            </a:r>
            <a:endParaRPr lang="sk-SK" altLang="cs-CZ" sz="3600" b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487" name="Text Box 11"/>
          <p:cNvSpPr txBox="1">
            <a:spLocks noChangeArrowheads="1"/>
          </p:cNvSpPr>
          <p:nvPr/>
        </p:nvSpPr>
        <p:spPr bwMode="auto">
          <a:xfrm>
            <a:off x="1042988" y="2565400"/>
            <a:ext cx="1800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3600" b="0">
                <a:solidFill>
                  <a:srgbClr val="006600"/>
                </a:solidFill>
                <a:latin typeface="Comic Sans MS" panose="030F0702030302020204" pitchFamily="66" charset="0"/>
              </a:rPr>
              <a:t>No, he</a:t>
            </a:r>
            <a:endParaRPr lang="sk-SK" altLang="cs-CZ" sz="3600" b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2700338" y="2565400"/>
            <a:ext cx="18716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3600" b="0">
                <a:solidFill>
                  <a:srgbClr val="006600"/>
                </a:solidFill>
                <a:latin typeface="Comic Sans MS" panose="030F0702030302020204" pitchFamily="66" charset="0"/>
              </a:rPr>
              <a:t>wasn’t.</a:t>
            </a:r>
            <a:endParaRPr lang="sk-SK" altLang="cs-CZ" sz="3600" b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971550" y="3789363"/>
            <a:ext cx="26638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3600" b="0">
                <a:solidFill>
                  <a:srgbClr val="006600"/>
                </a:solidFill>
                <a:latin typeface="Comic Sans MS" panose="030F0702030302020204" pitchFamily="66" charset="0"/>
              </a:rPr>
              <a:t>Were</a:t>
            </a:r>
            <a:endParaRPr lang="sk-SK" altLang="cs-CZ" sz="3600" b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490" name="Text Box 14"/>
          <p:cNvSpPr txBox="1">
            <a:spLocks noChangeArrowheads="1"/>
          </p:cNvSpPr>
          <p:nvPr/>
        </p:nvSpPr>
        <p:spPr bwMode="auto">
          <a:xfrm>
            <a:off x="2339975" y="3789363"/>
            <a:ext cx="55451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3600" b="0">
                <a:solidFill>
                  <a:srgbClr val="006600"/>
                </a:solidFill>
                <a:latin typeface="Comic Sans MS" panose="030F0702030302020204" pitchFamily="66" charset="0"/>
              </a:rPr>
              <a:t>you at home yesterday?</a:t>
            </a:r>
            <a:endParaRPr lang="sk-SK" altLang="cs-CZ" sz="3600" b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491" name="Text Box 15"/>
          <p:cNvSpPr txBox="1">
            <a:spLocks noChangeArrowheads="1"/>
          </p:cNvSpPr>
          <p:nvPr/>
        </p:nvSpPr>
        <p:spPr bwMode="auto">
          <a:xfrm>
            <a:off x="1042988" y="4437063"/>
            <a:ext cx="2089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3600" b="0">
                <a:solidFill>
                  <a:srgbClr val="006600"/>
                </a:solidFill>
                <a:latin typeface="Comic Sans MS" panose="030F0702030302020204" pitchFamily="66" charset="0"/>
              </a:rPr>
              <a:t>Yes, you</a:t>
            </a:r>
            <a:endParaRPr lang="sk-SK" altLang="cs-CZ" sz="3600" b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2987675" y="4437063"/>
            <a:ext cx="18716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3600" b="0">
                <a:solidFill>
                  <a:srgbClr val="006600"/>
                </a:solidFill>
                <a:latin typeface="Comic Sans MS" panose="030F0702030302020204" pitchFamily="66" charset="0"/>
              </a:rPr>
              <a:t>were.</a:t>
            </a:r>
            <a:endParaRPr lang="sk-SK" altLang="cs-CZ" sz="3600" b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493" name="Text Box 17"/>
          <p:cNvSpPr txBox="1">
            <a:spLocks noChangeArrowheads="1"/>
          </p:cNvSpPr>
          <p:nvPr/>
        </p:nvSpPr>
        <p:spPr bwMode="auto">
          <a:xfrm>
            <a:off x="1042988" y="5013325"/>
            <a:ext cx="1800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3600" b="0">
                <a:solidFill>
                  <a:srgbClr val="006600"/>
                </a:solidFill>
                <a:latin typeface="Comic Sans MS" panose="030F0702030302020204" pitchFamily="66" charset="0"/>
              </a:rPr>
              <a:t>No, you</a:t>
            </a:r>
            <a:endParaRPr lang="sk-SK" altLang="cs-CZ" sz="3600" b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2843213" y="5013325"/>
            <a:ext cx="25923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3600" b="0">
                <a:solidFill>
                  <a:srgbClr val="006600"/>
                </a:solidFill>
                <a:latin typeface="Comic Sans MS" panose="030F0702030302020204" pitchFamily="66" charset="0"/>
              </a:rPr>
              <a:t>weren’t.</a:t>
            </a:r>
            <a:endParaRPr lang="sk-SK" altLang="cs-CZ" sz="3600" b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7" dur="indefinite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8" dur="indefinite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9" dur="indefinite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1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12" dur="indefinite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13" dur="indefinite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14" dur="indefinite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1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17" dur="indefinite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18" dur="indefinite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19" dur="indefinite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3" dur="indefinite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24" dur="indefinite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25" dur="indefinite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26" dur="indefinite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31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8" dur="indefinite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29" dur="indefinite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30" dur="indefinite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31" dur="indefinite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1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3" dur="indefinite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34" dur="indefinite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35" dur="indefinite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36" dur="indefinite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6154" grpId="0"/>
      <p:bldP spid="6156" grpId="0"/>
      <p:bldP spid="6157" grpId="0"/>
      <p:bldP spid="6160" grpId="0"/>
      <p:bldP spid="61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49275"/>
            <a:ext cx="4275138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916238" y="3789363"/>
            <a:ext cx="29511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altLang="cs-CZ" sz="4400">
                <a:solidFill>
                  <a:srgbClr val="006600"/>
                </a:solidFill>
                <a:latin typeface="Comic Sans MS" panose="030F0702030302020204" pitchFamily="66" charset="0"/>
              </a:rPr>
              <a:t>Bob </a:t>
            </a:r>
            <a:r>
              <a:rPr lang="en-US" altLang="cs-CZ" sz="4400">
                <a:solidFill>
                  <a:srgbClr val="006600"/>
                </a:solidFill>
                <a:latin typeface="Comic Sans MS" panose="030F0702030302020204" pitchFamily="66" charset="0"/>
              </a:rPr>
              <a:t>&amp; Bill</a:t>
            </a:r>
            <a:endParaRPr lang="sk-SK" altLang="cs-CZ" sz="44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852738"/>
            <a:ext cx="3633787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4214813" y="1214438"/>
            <a:ext cx="37290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4000" b="0">
                <a:solidFill>
                  <a:srgbClr val="006600"/>
                </a:solidFill>
                <a:latin typeface="Comic Sans MS" panose="030F0702030302020204" pitchFamily="66" charset="0"/>
              </a:rPr>
              <a:t>One day, Bill</a:t>
            </a:r>
            <a:endParaRPr lang="sk-SK" altLang="cs-CZ" sz="4000" b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7215188" y="1214438"/>
            <a:ext cx="11858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cs-CZ" sz="4000" b="0">
                <a:solidFill>
                  <a:srgbClr val="006600"/>
                </a:solidFill>
                <a:latin typeface="Comic Sans MS" panose="030F0702030302020204" pitchFamily="66" charset="0"/>
              </a:rPr>
              <a:t>was</a:t>
            </a:r>
            <a:endParaRPr lang="sk-SK" altLang="cs-CZ" sz="4000" b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357938" y="2000250"/>
            <a:ext cx="21145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cs-CZ" sz="4000" b="0">
                <a:solidFill>
                  <a:srgbClr val="006600"/>
                </a:solidFill>
                <a:latin typeface="Comic Sans MS" panose="030F0702030302020204" pitchFamily="66" charset="0"/>
              </a:rPr>
              <a:t> hungry.</a:t>
            </a:r>
            <a:endParaRPr lang="sk-SK" altLang="cs-CZ" sz="4000" b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2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27" presetID="31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28" dur="indefinite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29" dur="indefinite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30" dur="indefinite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31" dur="indefinite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/>
      <p:bldP spid="4" grpId="0"/>
      <p:bldP spid="4" grpId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565400"/>
            <a:ext cx="4032250" cy="317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755650" y="1196975"/>
            <a:ext cx="1101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4000" b="0">
                <a:solidFill>
                  <a:srgbClr val="006600"/>
                </a:solidFill>
                <a:latin typeface="Comic Sans MS" panose="030F0702030302020204" pitchFamily="66" charset="0"/>
              </a:rPr>
              <a:t>Bob </a:t>
            </a:r>
            <a:endParaRPr lang="sk-SK" altLang="cs-CZ" sz="4000" b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785938" y="1214438"/>
            <a:ext cx="1285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4000" b="0">
                <a:solidFill>
                  <a:srgbClr val="006600"/>
                </a:solidFill>
                <a:latin typeface="Comic Sans MS" panose="030F0702030302020204" pitchFamily="66" charset="0"/>
              </a:rPr>
              <a:t>was</a:t>
            </a:r>
            <a:endParaRPr lang="sk-SK" altLang="cs-CZ" sz="4000" b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857500" y="1214438"/>
            <a:ext cx="30003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4000" b="0">
                <a:solidFill>
                  <a:srgbClr val="006600"/>
                </a:solidFill>
                <a:latin typeface="Comic Sans MS" panose="030F0702030302020204" pitchFamily="66" charset="0"/>
              </a:rPr>
              <a:t>hungry, too.</a:t>
            </a:r>
            <a:endParaRPr lang="sk-SK" altLang="cs-CZ" sz="4000" b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2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27" presetID="31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28" dur="indefinite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29" dur="indefinite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30" dur="indefinite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31" dur="indefinite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4" grpId="0"/>
      <p:bldP spid="4" grpId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92150"/>
            <a:ext cx="4752975" cy="385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492500" y="4652963"/>
            <a:ext cx="1508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4000" b="0">
                <a:solidFill>
                  <a:srgbClr val="006600"/>
                </a:solidFill>
                <a:latin typeface="Comic Sans MS" panose="030F0702030302020204" pitchFamily="66" charset="0"/>
              </a:rPr>
              <a:t>Fred</a:t>
            </a:r>
            <a:endParaRPr lang="sk-SK" altLang="cs-CZ" sz="4000" b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3924300" y="5445125"/>
            <a:ext cx="10048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4000" b="0">
                <a:solidFill>
                  <a:srgbClr val="006600"/>
                </a:solidFill>
                <a:latin typeface="Comic Sans MS" panose="030F0702030302020204" pitchFamily="66" charset="0"/>
              </a:rPr>
              <a:t>He</a:t>
            </a:r>
            <a:endParaRPr lang="sk-SK" altLang="cs-CZ" sz="4000" b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857875" y="4643438"/>
            <a:ext cx="30718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4000" b="0">
                <a:solidFill>
                  <a:srgbClr val="006600"/>
                </a:solidFill>
                <a:latin typeface="Comic Sans MS" panose="030F0702030302020204" pitchFamily="66" charset="0"/>
              </a:rPr>
              <a:t>in the park.</a:t>
            </a:r>
            <a:endParaRPr lang="sk-SK" altLang="cs-CZ" sz="4000" b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786313" y="4643438"/>
            <a:ext cx="11858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4000" b="0">
                <a:solidFill>
                  <a:srgbClr val="006600"/>
                </a:solidFill>
                <a:latin typeface="Comic Sans MS" panose="030F0702030302020204" pitchFamily="66" charset="0"/>
              </a:rPr>
              <a:t>was</a:t>
            </a:r>
            <a:endParaRPr lang="sk-SK" altLang="cs-CZ" sz="4000" b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786313" y="5429250"/>
            <a:ext cx="18573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4000" b="0">
                <a:solidFill>
                  <a:srgbClr val="006600"/>
                </a:solidFill>
                <a:latin typeface="Comic Sans MS" panose="030F0702030302020204" pitchFamily="66" charset="0"/>
              </a:rPr>
              <a:t>wasn’t</a:t>
            </a:r>
            <a:endParaRPr lang="sk-SK" altLang="cs-CZ" sz="4000" b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500813" y="5429250"/>
            <a:ext cx="20002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4000" b="0">
                <a:solidFill>
                  <a:srgbClr val="006600"/>
                </a:solidFill>
                <a:latin typeface="Comic Sans MS" panose="030F0702030302020204" pitchFamily="66" charset="0"/>
              </a:rPr>
              <a:t>hungry.</a:t>
            </a:r>
            <a:endParaRPr lang="sk-SK" altLang="cs-CZ" sz="4000" b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27" presetID="31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28" dur="indefinite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29" dur="indefinite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30" dur="indefinite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31" dur="indefinite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4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4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52" presetID="31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53" dur="indefinite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54" dur="indefinite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55" dur="indefinite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56" dur="indefinite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  <p:bldP spid="9224" grpId="0"/>
      <p:bldP spid="5" grpId="0"/>
      <p:bldP spid="6" grpId="0"/>
      <p:bldP spid="6" grpId="1"/>
      <p:bldP spid="7" grpId="0"/>
      <p:bldP spid="7" grpId="1"/>
      <p:bldP spid="8" grpId="0"/>
    </p:bldLst>
  </p:timing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843</TotalTime>
  <Words>626</Words>
  <Application>Microsoft Office PowerPoint</Application>
  <PresentationFormat>Předvádění na obrazovce (4:3)</PresentationFormat>
  <Paragraphs>272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0" baseType="lpstr">
      <vt:lpstr>Arial</vt:lpstr>
      <vt:lpstr>Century Gothic</vt:lpstr>
      <vt:lpstr>Comic Sans MS</vt:lpstr>
      <vt:lpstr>Wingdings 3</vt:lpstr>
      <vt:lpstr>Stébla</vt:lpstr>
      <vt:lpstr>Past Simple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++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 Simple</dc:title>
  <dc:creator>++</dc:creator>
  <cp:lastModifiedBy>ucitel_ch@outlook.cz</cp:lastModifiedBy>
  <cp:revision>47</cp:revision>
  <dcterms:created xsi:type="dcterms:W3CDTF">2013-02-14T16:21:26Z</dcterms:created>
  <dcterms:modified xsi:type="dcterms:W3CDTF">2023-12-24T09:33:15Z</dcterms:modified>
</cp:coreProperties>
</file>