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3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8" r:id="rId14"/>
    <p:sldId id="278" r:id="rId15"/>
    <p:sldId id="279" r:id="rId16"/>
    <p:sldId id="280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04" autoAdjust="0"/>
    <p:restoredTop sz="94660"/>
  </p:normalViewPr>
  <p:slideViewPr>
    <p:cSldViewPr snapToGrid="0">
      <p:cViewPr varScale="1">
        <p:scale>
          <a:sx n="99" d="100"/>
          <a:sy n="99" d="100"/>
        </p:scale>
        <p:origin x="710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BC1F2-84EE-DB44-994A-97E8C0E16908}" type="datetimeFigureOut">
              <a:rPr lang="tr-TR" smtClean="0"/>
              <a:t>28.09.2023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63BA1-437E-0947-8617-6966FE4E6C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970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tıklayın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tr-TR" smtClean="0"/>
              <a:t>Asıl başlık stili için tıklayın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tıklayın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tıklayın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tıklayın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tıklayın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Resmi yer tutucuya sürükleyin veya eklemek için simgeye tıklayın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>
          <a:xfrm>
            <a:off x="0" y="1371597"/>
            <a:ext cx="9144000" cy="54864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20"/>
          <a:stretch/>
        </p:blipFill>
        <p:spPr>
          <a:xfrm>
            <a:off x="0" y="0"/>
            <a:ext cx="9144000" cy="137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2243434" y="1081559"/>
            <a:ext cx="4667398" cy="18766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What are you doing?</a:t>
            </a:r>
            <a:endParaRPr lang="ru-RU" sz="6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2813194" y="2930883"/>
            <a:ext cx="3517612" cy="485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+ </a:t>
            </a:r>
            <a:r>
              <a:rPr lang="cs-CZ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am</a:t>
            </a:r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+ </a:t>
            </a:r>
            <a:r>
              <a:rPr lang="cs-CZ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ing</a:t>
            </a:r>
            <a:endParaRPr lang="cs-CZ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 / </a:t>
            </a:r>
            <a:r>
              <a:rPr lang="cs-CZ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she</a:t>
            </a:r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/ </a:t>
            </a:r>
            <a:r>
              <a:rPr lang="cs-CZ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</a:t>
            </a:r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+ </a:t>
            </a:r>
            <a:r>
              <a:rPr lang="cs-CZ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is</a:t>
            </a:r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+ </a:t>
            </a:r>
            <a:r>
              <a:rPr lang="cs-CZ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ing</a:t>
            </a:r>
            <a:endParaRPr lang="cs-CZ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cs-CZ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</a:t>
            </a:r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/</a:t>
            </a:r>
            <a:r>
              <a:rPr lang="cs-CZ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</a:t>
            </a:r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/ </a:t>
            </a:r>
            <a:r>
              <a:rPr lang="cs-CZ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they</a:t>
            </a:r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+ are + </a:t>
            </a:r>
            <a:r>
              <a:rPr lang="cs-CZ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ing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737745" y="979831"/>
            <a:ext cx="54333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What are you doing?</a:t>
            </a:r>
            <a:endParaRPr lang="en-GB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Dikdörtgen 30"/>
          <p:cNvSpPr/>
          <p:nvPr/>
        </p:nvSpPr>
        <p:spPr>
          <a:xfrm>
            <a:off x="4037812" y="2706317"/>
            <a:ext cx="54333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800" b="1" dirty="0" smtClean="0">
                <a:ln/>
                <a:solidFill>
                  <a:schemeClr val="accent3"/>
                </a:solidFill>
              </a:rPr>
              <a:t>We are playing tennis.</a:t>
            </a:r>
            <a:endParaRPr lang="en-GB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567034" y="4390334"/>
            <a:ext cx="1491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Play </a:t>
            </a:r>
            <a:endParaRPr lang="en-GB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76" y="1574636"/>
            <a:ext cx="4131316" cy="226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737745" y="979831"/>
            <a:ext cx="54333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What are you doing?</a:t>
            </a:r>
            <a:endParaRPr lang="en-GB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Dikdörtgen 30"/>
          <p:cNvSpPr/>
          <p:nvPr/>
        </p:nvSpPr>
        <p:spPr>
          <a:xfrm>
            <a:off x="4277895" y="2706317"/>
            <a:ext cx="543339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800" b="1" dirty="0" smtClean="0">
                <a:ln/>
                <a:solidFill>
                  <a:schemeClr val="accent3"/>
                </a:solidFill>
              </a:rPr>
              <a:t>We </a:t>
            </a:r>
            <a:r>
              <a:rPr lang="en-GB" sz="4800" b="1" smtClean="0">
                <a:ln/>
                <a:solidFill>
                  <a:schemeClr val="accent3"/>
                </a:solidFill>
              </a:rPr>
              <a:t>are reading.</a:t>
            </a:r>
            <a:endParaRPr lang="en-GB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439274" y="4390334"/>
            <a:ext cx="1747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Read </a:t>
            </a:r>
            <a:endParaRPr lang="en-GB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" y="1399824"/>
            <a:ext cx="4725280" cy="261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861391"/>
            <a:ext cx="7466708" cy="3832605"/>
          </a:xfrm>
        </p:spPr>
      </p:pic>
    </p:spTree>
    <p:extLst>
      <p:ext uri="{BB962C8B-B14F-4D97-AF65-F5344CB8AC3E}">
        <p14:creationId xmlns:p14="http://schemas.microsoft.com/office/powerpoint/2010/main" val="119377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14" y="662607"/>
            <a:ext cx="7870660" cy="3959085"/>
          </a:xfrm>
        </p:spPr>
      </p:pic>
    </p:spTree>
    <p:extLst>
      <p:ext uri="{BB962C8B-B14F-4D97-AF65-F5344CB8AC3E}">
        <p14:creationId xmlns:p14="http://schemas.microsoft.com/office/powerpoint/2010/main" val="10816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075" y="653835"/>
            <a:ext cx="6165850" cy="4633196"/>
          </a:xfrm>
        </p:spPr>
      </p:pic>
    </p:spTree>
    <p:extLst>
      <p:ext uri="{BB962C8B-B14F-4D97-AF65-F5344CB8AC3E}">
        <p14:creationId xmlns:p14="http://schemas.microsoft.com/office/powerpoint/2010/main" val="171314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57300" y="301625"/>
            <a:ext cx="7886700" cy="4351338"/>
          </a:xfrm>
        </p:spPr>
        <p:txBody>
          <a:bodyPr>
            <a:noAutofit/>
          </a:bodyPr>
          <a:lstStyle/>
          <a:p>
            <a:r>
              <a:rPr lang="tr-TR" sz="4000" dirty="0" err="1" smtClean="0"/>
              <a:t>What</a:t>
            </a:r>
            <a:r>
              <a:rPr lang="tr-TR" sz="4000" dirty="0" smtClean="0"/>
              <a:t> </a:t>
            </a:r>
            <a:r>
              <a:rPr lang="tr-TR" sz="4000" dirty="0" smtClean="0">
                <a:solidFill>
                  <a:srgbClr val="C00000"/>
                </a:solidFill>
              </a:rPr>
              <a:t>is</a:t>
            </a:r>
            <a:r>
              <a:rPr lang="tr-TR" sz="4000" dirty="0" smtClean="0"/>
              <a:t> he </a:t>
            </a:r>
            <a:r>
              <a:rPr lang="tr-TR" sz="4000" dirty="0" err="1" smtClean="0"/>
              <a:t>doing</a:t>
            </a:r>
            <a:r>
              <a:rPr lang="tr-TR" sz="4000" dirty="0" smtClean="0"/>
              <a:t>?</a:t>
            </a:r>
          </a:p>
          <a:p>
            <a:r>
              <a:rPr lang="tr-TR" sz="4000" dirty="0" smtClean="0"/>
              <a:t>He </a:t>
            </a:r>
            <a:r>
              <a:rPr lang="tr-TR" sz="4000" dirty="0" smtClean="0">
                <a:solidFill>
                  <a:srgbClr val="C00000"/>
                </a:solidFill>
              </a:rPr>
              <a:t>is </a:t>
            </a:r>
            <a:r>
              <a:rPr lang="tr-TR" sz="4000" dirty="0" err="1" smtClean="0"/>
              <a:t>swimming</a:t>
            </a:r>
            <a:r>
              <a:rPr lang="tr-TR" sz="4000" dirty="0" smtClean="0"/>
              <a:t>.</a:t>
            </a:r>
          </a:p>
          <a:p>
            <a:endParaRPr lang="tr-TR" sz="4000" dirty="0"/>
          </a:p>
          <a:p>
            <a:r>
              <a:rPr lang="tr-TR" sz="4000" dirty="0" err="1" smtClean="0"/>
              <a:t>What</a:t>
            </a:r>
            <a:r>
              <a:rPr lang="tr-TR" sz="4000" dirty="0" smtClean="0"/>
              <a:t> </a:t>
            </a:r>
            <a:r>
              <a:rPr lang="tr-TR" sz="4000" dirty="0" smtClean="0">
                <a:solidFill>
                  <a:srgbClr val="C00000"/>
                </a:solidFill>
              </a:rPr>
              <a:t>is</a:t>
            </a:r>
            <a:r>
              <a:rPr lang="tr-TR" sz="4000" dirty="0" smtClean="0"/>
              <a:t> </a:t>
            </a:r>
            <a:r>
              <a:rPr lang="tr-TR" sz="4000" dirty="0" err="1" smtClean="0"/>
              <a:t>she</a:t>
            </a:r>
            <a:r>
              <a:rPr lang="tr-TR" sz="4000" dirty="0" smtClean="0"/>
              <a:t> </a:t>
            </a:r>
            <a:r>
              <a:rPr lang="tr-TR" sz="4000" dirty="0" err="1" smtClean="0"/>
              <a:t>doing</a:t>
            </a:r>
            <a:r>
              <a:rPr lang="tr-TR" sz="4000" dirty="0" smtClean="0"/>
              <a:t>?</a:t>
            </a:r>
          </a:p>
          <a:p>
            <a:r>
              <a:rPr lang="tr-TR" sz="4000" dirty="0" err="1" smtClean="0"/>
              <a:t>She</a:t>
            </a:r>
            <a:r>
              <a:rPr lang="tr-TR" sz="4000" dirty="0" smtClean="0">
                <a:solidFill>
                  <a:srgbClr val="C00000"/>
                </a:solidFill>
              </a:rPr>
              <a:t> is </a:t>
            </a:r>
            <a:r>
              <a:rPr lang="tr-TR" sz="4000" dirty="0" err="1" smtClean="0"/>
              <a:t>dancing</a:t>
            </a:r>
            <a:r>
              <a:rPr lang="tr-TR" sz="4000" dirty="0" smtClean="0"/>
              <a:t>.</a:t>
            </a:r>
          </a:p>
          <a:p>
            <a:endParaRPr lang="tr-TR" sz="4000" dirty="0"/>
          </a:p>
          <a:p>
            <a:r>
              <a:rPr lang="tr-TR" sz="4000" dirty="0" err="1" smtClean="0"/>
              <a:t>What</a:t>
            </a:r>
            <a:r>
              <a:rPr lang="tr-TR" sz="4000" dirty="0" smtClean="0"/>
              <a:t> </a:t>
            </a:r>
            <a:r>
              <a:rPr lang="tr-TR" sz="4000" dirty="0" smtClean="0">
                <a:solidFill>
                  <a:srgbClr val="C00000"/>
                </a:solidFill>
              </a:rPr>
              <a:t>is</a:t>
            </a:r>
            <a:r>
              <a:rPr lang="tr-TR" sz="4000" dirty="0" smtClean="0"/>
              <a:t> it </a:t>
            </a:r>
            <a:r>
              <a:rPr lang="tr-TR" sz="4000" dirty="0" err="1" smtClean="0"/>
              <a:t>doing</a:t>
            </a:r>
            <a:r>
              <a:rPr lang="tr-TR" sz="4000" dirty="0" smtClean="0"/>
              <a:t>?</a:t>
            </a:r>
          </a:p>
          <a:p>
            <a:r>
              <a:rPr lang="tr-TR" sz="4000" dirty="0" err="1" smtClean="0"/>
              <a:t>It</a:t>
            </a:r>
            <a:r>
              <a:rPr lang="tr-TR" sz="4000" dirty="0" smtClean="0"/>
              <a:t> </a:t>
            </a:r>
            <a:r>
              <a:rPr lang="tr-TR" sz="4000" dirty="0" smtClean="0">
                <a:solidFill>
                  <a:srgbClr val="C00000"/>
                </a:solidFill>
              </a:rPr>
              <a:t>is</a:t>
            </a:r>
            <a:r>
              <a:rPr lang="tr-TR" sz="4000" dirty="0" smtClean="0"/>
              <a:t> </a:t>
            </a:r>
            <a:r>
              <a:rPr lang="tr-TR" sz="4000" dirty="0" err="1" smtClean="0"/>
              <a:t>drinking</a:t>
            </a:r>
            <a:r>
              <a:rPr lang="tr-TR" sz="4000" dirty="0" smtClean="0"/>
              <a:t> </a:t>
            </a:r>
            <a:r>
              <a:rPr lang="tr-TR" sz="4000" dirty="0" err="1" smtClean="0"/>
              <a:t>milk</a:t>
            </a:r>
            <a:r>
              <a:rPr lang="tr-TR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03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57300" y="301625"/>
            <a:ext cx="7886700" cy="4351338"/>
          </a:xfrm>
        </p:spPr>
        <p:txBody>
          <a:bodyPr>
            <a:noAutofit/>
          </a:bodyPr>
          <a:lstStyle/>
          <a:p>
            <a:r>
              <a:rPr lang="tr-TR" sz="4000" dirty="0" err="1" smtClean="0"/>
              <a:t>What</a:t>
            </a:r>
            <a:r>
              <a:rPr lang="tr-TR" sz="4000" dirty="0" smtClean="0"/>
              <a:t> </a:t>
            </a:r>
            <a:r>
              <a:rPr lang="tr-TR" sz="4000" dirty="0" err="1" smtClean="0">
                <a:solidFill>
                  <a:srgbClr val="C00000"/>
                </a:solidFill>
              </a:rPr>
              <a:t>are</a:t>
            </a:r>
            <a:r>
              <a:rPr lang="tr-TR" sz="4000" dirty="0" smtClean="0"/>
              <a:t> </a:t>
            </a:r>
            <a:r>
              <a:rPr lang="tr-TR" sz="4000" dirty="0" err="1" smtClean="0"/>
              <a:t>you</a:t>
            </a:r>
            <a:r>
              <a:rPr lang="tr-TR" sz="4000" dirty="0" smtClean="0"/>
              <a:t> </a:t>
            </a:r>
            <a:r>
              <a:rPr lang="tr-TR" sz="4000" dirty="0" err="1" smtClean="0"/>
              <a:t>doing</a:t>
            </a:r>
            <a:r>
              <a:rPr lang="tr-TR" sz="4000" dirty="0" smtClean="0"/>
              <a:t>?</a:t>
            </a:r>
          </a:p>
          <a:p>
            <a:r>
              <a:rPr lang="tr-TR" sz="4000" dirty="0" smtClean="0"/>
              <a:t>I </a:t>
            </a:r>
            <a:r>
              <a:rPr lang="tr-TR" sz="4000" dirty="0" smtClean="0">
                <a:solidFill>
                  <a:srgbClr val="C00000"/>
                </a:solidFill>
              </a:rPr>
              <a:t>am </a:t>
            </a:r>
            <a:r>
              <a:rPr lang="tr-TR" sz="4000" dirty="0" err="1" smtClean="0"/>
              <a:t>swimming</a:t>
            </a:r>
            <a:r>
              <a:rPr lang="tr-TR" sz="4000" dirty="0" smtClean="0"/>
              <a:t>.</a:t>
            </a:r>
          </a:p>
          <a:p>
            <a:endParaRPr lang="tr-TR" sz="4000" dirty="0"/>
          </a:p>
          <a:p>
            <a:r>
              <a:rPr lang="tr-TR" sz="4000" dirty="0" err="1" smtClean="0"/>
              <a:t>What</a:t>
            </a:r>
            <a:r>
              <a:rPr lang="tr-TR" sz="4000" dirty="0" smtClean="0"/>
              <a:t> </a:t>
            </a:r>
            <a:r>
              <a:rPr lang="tr-TR" sz="4000" dirty="0" err="1" smtClean="0">
                <a:solidFill>
                  <a:srgbClr val="C00000"/>
                </a:solidFill>
              </a:rPr>
              <a:t>are</a:t>
            </a:r>
            <a:r>
              <a:rPr lang="tr-TR" sz="4000" dirty="0" smtClean="0"/>
              <a:t> </a:t>
            </a:r>
            <a:r>
              <a:rPr lang="tr-TR" sz="4000" dirty="0" err="1" smtClean="0"/>
              <a:t>you</a:t>
            </a:r>
            <a:r>
              <a:rPr lang="tr-TR" sz="4000" dirty="0" smtClean="0"/>
              <a:t> </a:t>
            </a:r>
            <a:r>
              <a:rPr lang="tr-TR" sz="4000" dirty="0" err="1" smtClean="0"/>
              <a:t>doing</a:t>
            </a:r>
            <a:r>
              <a:rPr lang="tr-TR" sz="4000" dirty="0" smtClean="0"/>
              <a:t>?</a:t>
            </a:r>
          </a:p>
          <a:p>
            <a:r>
              <a:rPr lang="tr-TR" sz="4000" dirty="0" err="1" smtClean="0"/>
              <a:t>We</a:t>
            </a:r>
            <a:r>
              <a:rPr lang="tr-TR" sz="4000" dirty="0" smtClean="0">
                <a:solidFill>
                  <a:srgbClr val="C00000"/>
                </a:solidFill>
              </a:rPr>
              <a:t> </a:t>
            </a:r>
            <a:r>
              <a:rPr lang="tr-TR" sz="4000" dirty="0" err="1" smtClean="0">
                <a:solidFill>
                  <a:srgbClr val="C00000"/>
                </a:solidFill>
              </a:rPr>
              <a:t>are</a:t>
            </a:r>
            <a:r>
              <a:rPr lang="tr-TR" sz="4000" dirty="0" smtClean="0">
                <a:solidFill>
                  <a:srgbClr val="C00000"/>
                </a:solidFill>
              </a:rPr>
              <a:t> </a:t>
            </a:r>
            <a:r>
              <a:rPr lang="tr-TR" sz="4000" dirty="0" err="1" smtClean="0"/>
              <a:t>dancing</a:t>
            </a:r>
            <a:r>
              <a:rPr lang="tr-TR" sz="4000" dirty="0" smtClean="0"/>
              <a:t>.</a:t>
            </a:r>
          </a:p>
          <a:p>
            <a:endParaRPr lang="tr-TR" sz="4000" dirty="0"/>
          </a:p>
          <a:p>
            <a:r>
              <a:rPr lang="tr-TR" sz="4000" dirty="0" err="1" smtClean="0"/>
              <a:t>What</a:t>
            </a:r>
            <a:r>
              <a:rPr lang="tr-TR" sz="4000" dirty="0" smtClean="0"/>
              <a:t> </a:t>
            </a:r>
            <a:r>
              <a:rPr lang="tr-TR" sz="4000" dirty="0" err="1" smtClean="0">
                <a:solidFill>
                  <a:srgbClr val="C00000"/>
                </a:solidFill>
              </a:rPr>
              <a:t>are</a:t>
            </a:r>
            <a:r>
              <a:rPr lang="tr-TR" sz="4000" dirty="0" smtClean="0"/>
              <a:t> </a:t>
            </a:r>
            <a:r>
              <a:rPr lang="tr-TR" sz="4000" dirty="0" err="1" smtClean="0"/>
              <a:t>they</a:t>
            </a:r>
            <a:r>
              <a:rPr lang="tr-TR" sz="4000" dirty="0" smtClean="0"/>
              <a:t> </a:t>
            </a:r>
            <a:r>
              <a:rPr lang="tr-TR" sz="4000" dirty="0" err="1" smtClean="0"/>
              <a:t>doing</a:t>
            </a:r>
            <a:r>
              <a:rPr lang="tr-TR" sz="4000" dirty="0" smtClean="0"/>
              <a:t>?</a:t>
            </a:r>
          </a:p>
          <a:p>
            <a:r>
              <a:rPr lang="tr-TR" sz="4000" dirty="0" err="1" smtClean="0"/>
              <a:t>They</a:t>
            </a:r>
            <a:r>
              <a:rPr lang="tr-TR" sz="4000" dirty="0" smtClean="0"/>
              <a:t> </a:t>
            </a:r>
            <a:r>
              <a:rPr lang="tr-TR" sz="4000" dirty="0" err="1" smtClean="0">
                <a:solidFill>
                  <a:srgbClr val="C00000"/>
                </a:solidFill>
              </a:rPr>
              <a:t>are</a:t>
            </a:r>
            <a:r>
              <a:rPr lang="tr-TR" sz="4000" dirty="0" smtClean="0"/>
              <a:t> </a:t>
            </a:r>
            <a:r>
              <a:rPr lang="tr-TR" sz="4000" dirty="0" err="1" smtClean="0"/>
              <a:t>drinking</a:t>
            </a:r>
            <a:r>
              <a:rPr lang="tr-TR" sz="4000" dirty="0" smtClean="0"/>
              <a:t> </a:t>
            </a:r>
            <a:r>
              <a:rPr lang="tr-TR" sz="4000" dirty="0" err="1" smtClean="0"/>
              <a:t>milk</a:t>
            </a:r>
            <a:r>
              <a:rPr lang="tr-TR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123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56" y="705126"/>
            <a:ext cx="2057400" cy="3937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202056" y="887894"/>
            <a:ext cx="543339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What is she doing?</a:t>
            </a:r>
            <a:endParaRPr lang="en-GB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Dikdörtgen 30"/>
          <p:cNvSpPr/>
          <p:nvPr/>
        </p:nvSpPr>
        <p:spPr>
          <a:xfrm>
            <a:off x="3202056" y="2673626"/>
            <a:ext cx="543339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800" b="1" dirty="0" smtClean="0">
                <a:ln/>
                <a:solidFill>
                  <a:schemeClr val="accent3"/>
                </a:solidFill>
              </a:rPr>
              <a:t>She is sitting.</a:t>
            </a:r>
            <a:endParaRPr lang="en-GB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726759" y="4642126"/>
            <a:ext cx="8931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Sit</a:t>
            </a:r>
            <a:endParaRPr lang="en-GB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187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710608" y="817573"/>
            <a:ext cx="543339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What is he </a:t>
            </a:r>
            <a:r>
              <a:rPr lang="en-GB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doing?</a:t>
            </a:r>
            <a:endParaRPr lang="en-GB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Dikdörtgen 30"/>
          <p:cNvSpPr/>
          <p:nvPr/>
        </p:nvSpPr>
        <p:spPr>
          <a:xfrm>
            <a:off x="3710609" y="2687991"/>
            <a:ext cx="543339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800" b="1" dirty="0" smtClean="0">
                <a:ln/>
                <a:solidFill>
                  <a:schemeClr val="accent3"/>
                </a:solidFill>
              </a:rPr>
              <a:t>He is flying a kite.</a:t>
            </a:r>
            <a:endParaRPr lang="en-GB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746762" y="4390334"/>
            <a:ext cx="1132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Fly </a:t>
            </a:r>
            <a:endParaRPr lang="en-GB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04" y="609150"/>
            <a:ext cx="3477039" cy="369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2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737745" y="979831"/>
            <a:ext cx="54333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What are they doing?</a:t>
            </a:r>
            <a:endParaRPr lang="en-GB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Dikdörtgen 30"/>
          <p:cNvSpPr/>
          <p:nvPr/>
        </p:nvSpPr>
        <p:spPr>
          <a:xfrm>
            <a:off x="3710609" y="2687991"/>
            <a:ext cx="54333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800" b="1" dirty="0" smtClean="0">
                <a:ln/>
                <a:solidFill>
                  <a:schemeClr val="accent3"/>
                </a:solidFill>
              </a:rPr>
              <a:t>They are making a sandwich.</a:t>
            </a:r>
            <a:endParaRPr lang="en-GB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61913" y="4390334"/>
            <a:ext cx="1901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Make </a:t>
            </a:r>
            <a:endParaRPr lang="en-GB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69" y="300771"/>
            <a:ext cx="3063225" cy="408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5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Děje se tady a teď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Popis obrázku (zachyceno právě teď)</a:t>
            </a:r>
          </a:p>
          <a:p>
            <a:r>
              <a:rPr lang="cs-CZ" dirty="0" smtClean="0"/>
              <a:t>Zrovna teď něco dělám.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4148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907874" y="1019588"/>
            <a:ext cx="543339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What is she </a:t>
            </a:r>
            <a:r>
              <a:rPr lang="en-GB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doing?</a:t>
            </a:r>
            <a:endParaRPr lang="en-GB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Dikdörtgen 30"/>
          <p:cNvSpPr/>
          <p:nvPr/>
        </p:nvSpPr>
        <p:spPr>
          <a:xfrm>
            <a:off x="4006506" y="2638619"/>
            <a:ext cx="543339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800" b="1" smtClean="0">
                <a:ln/>
                <a:solidFill>
                  <a:schemeClr val="accent3"/>
                </a:solidFill>
              </a:rPr>
              <a:t>She is </a:t>
            </a:r>
            <a:r>
              <a:rPr lang="en-GB" sz="4800" b="1" dirty="0" smtClean="0">
                <a:ln/>
                <a:solidFill>
                  <a:schemeClr val="accent3"/>
                </a:solidFill>
              </a:rPr>
              <a:t>riding a bike.</a:t>
            </a:r>
            <a:endParaRPr lang="en-GB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598486" y="4390334"/>
            <a:ext cx="1428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Ride</a:t>
            </a:r>
            <a:endParaRPr lang="en-GB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25" y="390808"/>
            <a:ext cx="3584713" cy="38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1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737745" y="979831"/>
            <a:ext cx="54333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What are they doing?</a:t>
            </a:r>
            <a:endParaRPr lang="en-GB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Dikdörtgen 30"/>
          <p:cNvSpPr/>
          <p:nvPr/>
        </p:nvSpPr>
        <p:spPr>
          <a:xfrm>
            <a:off x="3710609" y="2687991"/>
            <a:ext cx="543339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800" b="1" dirty="0" smtClean="0">
                <a:ln/>
                <a:solidFill>
                  <a:schemeClr val="accent3"/>
                </a:solidFill>
              </a:rPr>
              <a:t>They are climbing.</a:t>
            </a:r>
            <a:endParaRPr lang="en-GB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418949" y="4390334"/>
            <a:ext cx="17876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Climb</a:t>
            </a:r>
            <a:endParaRPr lang="en-GB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32" y="376203"/>
            <a:ext cx="3176104" cy="366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737745" y="979831"/>
            <a:ext cx="543339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What is he doing?</a:t>
            </a:r>
            <a:endParaRPr lang="en-GB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Dikdörtgen 30"/>
          <p:cNvSpPr/>
          <p:nvPr/>
        </p:nvSpPr>
        <p:spPr>
          <a:xfrm>
            <a:off x="3710609" y="2687991"/>
            <a:ext cx="54333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800" b="1" dirty="0" smtClean="0">
                <a:ln/>
                <a:solidFill>
                  <a:schemeClr val="accent3"/>
                </a:solidFill>
              </a:rPr>
              <a:t>He is listening to music.</a:t>
            </a:r>
            <a:endParaRPr lang="en-GB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96571" y="4390334"/>
            <a:ext cx="18324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Listen</a:t>
            </a:r>
            <a:endParaRPr lang="en-GB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0" y="616073"/>
            <a:ext cx="3187148" cy="343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737745" y="979831"/>
            <a:ext cx="54333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What are they doing?</a:t>
            </a:r>
            <a:endParaRPr lang="en-GB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Dikdörtgen 30"/>
          <p:cNvSpPr/>
          <p:nvPr/>
        </p:nvSpPr>
        <p:spPr>
          <a:xfrm>
            <a:off x="4037812" y="2706317"/>
            <a:ext cx="54333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800" b="1" dirty="0" smtClean="0">
                <a:ln/>
                <a:solidFill>
                  <a:schemeClr val="accent3"/>
                </a:solidFill>
              </a:rPr>
              <a:t>They are playing soccer.</a:t>
            </a:r>
            <a:endParaRPr lang="en-GB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567034" y="4390334"/>
            <a:ext cx="1491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Play </a:t>
            </a:r>
            <a:endParaRPr lang="en-GB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16" y="404408"/>
            <a:ext cx="3854362" cy="387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3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737745" y="979831"/>
            <a:ext cx="54333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What are they doing?</a:t>
            </a:r>
            <a:endParaRPr lang="en-GB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Dikdörtgen 30"/>
          <p:cNvSpPr/>
          <p:nvPr/>
        </p:nvSpPr>
        <p:spPr>
          <a:xfrm>
            <a:off x="4037812" y="2706317"/>
            <a:ext cx="54333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800" b="1" dirty="0" smtClean="0">
                <a:ln/>
                <a:solidFill>
                  <a:schemeClr val="accent3"/>
                </a:solidFill>
              </a:rPr>
              <a:t>They are playing tennis.</a:t>
            </a:r>
            <a:endParaRPr lang="en-GB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567034" y="4390334"/>
            <a:ext cx="1491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Play </a:t>
            </a:r>
            <a:endParaRPr lang="en-GB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76" y="1574636"/>
            <a:ext cx="4131316" cy="226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5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4277895" y="926822"/>
            <a:ext cx="54333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What are they doing?</a:t>
            </a:r>
            <a:endParaRPr lang="en-GB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Dikdörtgen 30"/>
          <p:cNvSpPr/>
          <p:nvPr/>
        </p:nvSpPr>
        <p:spPr>
          <a:xfrm>
            <a:off x="4277895" y="2706317"/>
            <a:ext cx="543339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800" b="1" dirty="0" smtClean="0">
                <a:ln/>
                <a:solidFill>
                  <a:schemeClr val="accent3"/>
                </a:solidFill>
              </a:rPr>
              <a:t>They are reading.</a:t>
            </a:r>
            <a:endParaRPr lang="en-GB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439274" y="4390334"/>
            <a:ext cx="1747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Read </a:t>
            </a:r>
            <a:endParaRPr lang="en-GB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" y="1399824"/>
            <a:ext cx="4725280" cy="261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8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1447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56" y="705126"/>
            <a:ext cx="2057400" cy="3937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202056" y="887894"/>
            <a:ext cx="54333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What are you doing?</a:t>
            </a:r>
            <a:endParaRPr lang="en-GB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Dikdörtgen 30"/>
          <p:cNvSpPr/>
          <p:nvPr/>
        </p:nvSpPr>
        <p:spPr>
          <a:xfrm>
            <a:off x="3202056" y="2673626"/>
            <a:ext cx="543339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800" b="1" dirty="0" smtClean="0">
                <a:ln/>
                <a:solidFill>
                  <a:schemeClr val="accent3"/>
                </a:solidFill>
              </a:rPr>
              <a:t>I am sitting</a:t>
            </a:r>
            <a:endParaRPr lang="en-GB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726759" y="4642126"/>
            <a:ext cx="8931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Sit</a:t>
            </a:r>
            <a:endParaRPr lang="en-GB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202056" y="887894"/>
            <a:ext cx="54333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What are you doing?</a:t>
            </a:r>
            <a:endParaRPr lang="en-GB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Dikdörtgen 30"/>
          <p:cNvSpPr/>
          <p:nvPr/>
        </p:nvSpPr>
        <p:spPr>
          <a:xfrm>
            <a:off x="3710609" y="2687991"/>
            <a:ext cx="543339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800" b="1" dirty="0" smtClean="0">
                <a:ln/>
                <a:solidFill>
                  <a:schemeClr val="accent3"/>
                </a:solidFill>
              </a:rPr>
              <a:t>I am flying </a:t>
            </a:r>
            <a:r>
              <a:rPr lang="en-GB" sz="4800" b="1" smtClean="0">
                <a:ln/>
                <a:solidFill>
                  <a:schemeClr val="accent3"/>
                </a:solidFill>
              </a:rPr>
              <a:t>a kite.</a:t>
            </a:r>
            <a:endParaRPr lang="en-GB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746762" y="4390334"/>
            <a:ext cx="1132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Fly </a:t>
            </a:r>
            <a:endParaRPr lang="en-GB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04" y="609150"/>
            <a:ext cx="3477039" cy="369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737745" y="979831"/>
            <a:ext cx="54333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What are you doing?</a:t>
            </a:r>
            <a:endParaRPr lang="en-GB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Dikdörtgen 30"/>
          <p:cNvSpPr/>
          <p:nvPr/>
        </p:nvSpPr>
        <p:spPr>
          <a:xfrm>
            <a:off x="3710609" y="2687991"/>
            <a:ext cx="54333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800" b="1" dirty="0" smtClean="0">
                <a:ln/>
                <a:solidFill>
                  <a:schemeClr val="accent3"/>
                </a:solidFill>
              </a:rPr>
              <a:t>We are making a sandwich.</a:t>
            </a:r>
            <a:endParaRPr lang="en-GB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61913" y="4390334"/>
            <a:ext cx="1901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Make </a:t>
            </a:r>
            <a:endParaRPr lang="en-GB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69" y="300771"/>
            <a:ext cx="3063225" cy="408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2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737745" y="979831"/>
            <a:ext cx="54333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What are you doing?</a:t>
            </a:r>
            <a:endParaRPr lang="en-GB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Dikdörtgen 30"/>
          <p:cNvSpPr/>
          <p:nvPr/>
        </p:nvSpPr>
        <p:spPr>
          <a:xfrm>
            <a:off x="3710609" y="2687991"/>
            <a:ext cx="543339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800" b="1" dirty="0">
                <a:ln/>
                <a:solidFill>
                  <a:schemeClr val="accent3"/>
                </a:solidFill>
              </a:rPr>
              <a:t>I</a:t>
            </a:r>
            <a:r>
              <a:rPr lang="en-GB" sz="4800" b="1" dirty="0" smtClean="0">
                <a:ln/>
                <a:solidFill>
                  <a:schemeClr val="accent3"/>
                </a:solidFill>
              </a:rPr>
              <a:t> am riding a bike.</a:t>
            </a:r>
            <a:endParaRPr lang="en-GB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598486" y="4390334"/>
            <a:ext cx="1428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Ride</a:t>
            </a:r>
            <a:endParaRPr lang="en-GB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25" y="390808"/>
            <a:ext cx="3584713" cy="38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8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737745" y="979831"/>
            <a:ext cx="54333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What are you doing?</a:t>
            </a:r>
            <a:endParaRPr lang="en-GB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Dikdörtgen 30"/>
          <p:cNvSpPr/>
          <p:nvPr/>
        </p:nvSpPr>
        <p:spPr>
          <a:xfrm>
            <a:off x="3710609" y="2687991"/>
            <a:ext cx="543339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800" b="1" dirty="0" smtClean="0">
                <a:ln/>
                <a:solidFill>
                  <a:schemeClr val="accent3"/>
                </a:solidFill>
              </a:rPr>
              <a:t>We are climbing.</a:t>
            </a:r>
            <a:endParaRPr lang="en-GB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418949" y="4390334"/>
            <a:ext cx="17876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Climb</a:t>
            </a:r>
            <a:endParaRPr lang="en-GB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32" y="376203"/>
            <a:ext cx="3176104" cy="366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1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737745" y="979831"/>
            <a:ext cx="54333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What are you doing?</a:t>
            </a:r>
            <a:endParaRPr lang="en-GB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Dikdörtgen 30"/>
          <p:cNvSpPr/>
          <p:nvPr/>
        </p:nvSpPr>
        <p:spPr>
          <a:xfrm>
            <a:off x="3710609" y="2687991"/>
            <a:ext cx="54333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800" b="1" dirty="0">
                <a:ln/>
                <a:solidFill>
                  <a:schemeClr val="accent3"/>
                </a:solidFill>
              </a:rPr>
              <a:t>I</a:t>
            </a:r>
            <a:r>
              <a:rPr lang="en-GB" sz="4800" b="1" dirty="0" smtClean="0">
                <a:ln/>
                <a:solidFill>
                  <a:schemeClr val="accent3"/>
                </a:solidFill>
              </a:rPr>
              <a:t> am listening to music.</a:t>
            </a:r>
            <a:endParaRPr lang="en-GB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96571" y="4390334"/>
            <a:ext cx="18324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Listen</a:t>
            </a:r>
            <a:endParaRPr lang="en-GB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0" y="616073"/>
            <a:ext cx="3187148" cy="343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4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737745" y="979831"/>
            <a:ext cx="54333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What are you doing?</a:t>
            </a:r>
            <a:endParaRPr lang="en-GB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Dikdörtgen 30"/>
          <p:cNvSpPr/>
          <p:nvPr/>
        </p:nvSpPr>
        <p:spPr>
          <a:xfrm>
            <a:off x="4037812" y="2706317"/>
            <a:ext cx="54333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800" b="1" dirty="0" smtClean="0">
                <a:ln/>
                <a:solidFill>
                  <a:schemeClr val="accent3"/>
                </a:solidFill>
              </a:rPr>
              <a:t>We are playing soccer.</a:t>
            </a:r>
            <a:endParaRPr lang="en-GB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567034" y="4390334"/>
            <a:ext cx="1491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Play </a:t>
            </a:r>
            <a:endParaRPr lang="en-GB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16" y="404408"/>
            <a:ext cx="3854362" cy="387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5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u5" id="{4EC90FEF-5AB7-8C48-9F1B-DFFBC298915F}" vid="{A8D99592-0D32-964D-87F8-E6D34CDD79F4}"/>
    </a:ext>
  </a:extLst>
</a:theme>
</file>

<file path=ppt/theme/theme2.xml><?xml version="1.0" encoding="utf-8"?>
<a:theme xmlns:a="http://schemas.openxmlformats.org/drawingml/2006/main" name="Office Teması">
  <a:themeElements>
    <a:clrScheme name="Of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Sunu5</Template>
  <TotalTime>43</TotalTime>
  <Words>300</Words>
  <Application>Microsoft Office PowerPoint</Application>
  <PresentationFormat>Předvádění na obrazovce (4:3)</PresentationFormat>
  <Paragraphs>77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Тема Office</vt:lpstr>
      <vt:lpstr>Prezentace aplikace PowerPoint</vt:lpstr>
      <vt:lpstr>Děje se tady a teď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Kullanıcısı</dc:creator>
  <cp:lastModifiedBy>ucitel_ch@outlook.cz</cp:lastModifiedBy>
  <cp:revision>8</cp:revision>
  <dcterms:created xsi:type="dcterms:W3CDTF">2020-04-12T13:30:18Z</dcterms:created>
  <dcterms:modified xsi:type="dcterms:W3CDTF">2023-09-28T02:56:07Z</dcterms:modified>
</cp:coreProperties>
</file>