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53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996600"/>
    <a:srgbClr val="FF0000"/>
    <a:srgbClr val="66FFFF"/>
    <a:srgbClr val="66FF33"/>
    <a:srgbClr val="FF0066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 snapToGrid="0" showGuides="1">
      <p:cViewPr varScale="1">
        <p:scale>
          <a:sx n="83" d="100"/>
          <a:sy n="83" d="100"/>
        </p:scale>
        <p:origin x="1450" y="67"/>
      </p:cViewPr>
      <p:guideLst>
        <p:guide orient="horz" pos="153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41D7348F-58B0-430D-A5E8-E30221BCA3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609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audio" Target="../media/audio1.wav"/><Relationship Id="rId5" Type="http://schemas.openxmlformats.org/officeDocument/2006/relationships/image" Target="../media/image2.jpe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audio" Target="../media/audio1.wav"/><Relationship Id="rId4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 noProof="0" smtClean="0"/>
              <a:t>Haga clic para modificar el estilo de título del patrón</a:t>
            </a:r>
            <a:endParaRPr lang="en-US" noProof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s-ES" noProof="0" smtClean="0"/>
              <a:t>Haga clic para modificar el estilo de subtítulo del patrón</a:t>
            </a:r>
            <a:endParaRPr lang="en-US" noProof="0" smtClean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2854292-4DD1-4870-9141-AD3B035AC3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 dir="vert"/>
        <p:sndAc>
          <p:stSnd>
            <p:snd r:embed="rId3" name="push.wav"/>
          </p:stSnd>
        </p:sndAc>
      </p:transition>
    </mc:Choice>
    <mc:Fallback xmlns="">
      <p:transition spd="slow">
        <p:checker dir="vert"/>
        <p:sndAc>
          <p:stSnd>
            <p:snd r:embed="rId6" name="push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3D788-2230-4918-BEF5-A2F27B8893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6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 dir="vert"/>
        <p:sndAc>
          <p:stSnd>
            <p:snd r:embed="rId1" name="push.wav"/>
          </p:stSnd>
        </p:sndAc>
      </p:transition>
    </mc:Choice>
    <mc:Fallback xmlns="">
      <p:transition spd="slow">
        <p:checker dir="vert"/>
        <p:sndAc>
          <p:stSnd>
            <p:snd r:embed="rId3" name="push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76EAD-A93A-45B9-BEA4-97B024B188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43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 dir="vert"/>
        <p:sndAc>
          <p:stSnd>
            <p:snd r:embed="rId1" name="push.wav"/>
          </p:stSnd>
        </p:sndAc>
      </p:transition>
    </mc:Choice>
    <mc:Fallback xmlns="">
      <p:transition spd="slow">
        <p:checker dir="vert"/>
        <p:sndAc>
          <p:stSnd>
            <p:snd r:embed="rId3" name="push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ED21244-5A73-4276-9904-4C84DEFFF2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 dir="vert"/>
        <p:sndAc>
          <p:stSnd>
            <p:snd r:embed="rId3" name="push.wav"/>
          </p:stSnd>
        </p:sndAc>
      </p:transition>
    </mc:Choice>
    <mc:Fallback xmlns="">
      <p:transition spd="slow">
        <p:checker dir="vert"/>
        <p:sndAc>
          <p:stSnd>
            <p:snd r:embed="rId6" name="push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CC352E-9711-477B-BFB1-DA589FE719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33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 dir="vert"/>
        <p:sndAc>
          <p:stSnd>
            <p:snd r:embed="rId1" name="push.wav"/>
          </p:stSnd>
        </p:sndAc>
      </p:transition>
    </mc:Choice>
    <mc:Fallback xmlns="">
      <p:transition spd="slow">
        <p:checker dir="vert"/>
        <p:sndAc>
          <p:stSnd>
            <p:snd r:embed="rId3" name="push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CACA80-2591-4DC3-A6E1-EF7509F6CD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 dir="vert"/>
        <p:sndAc>
          <p:stSnd>
            <p:snd r:embed="rId1" name="push.wav"/>
          </p:stSnd>
        </p:sndAc>
      </p:transition>
    </mc:Choice>
    <mc:Fallback xmlns="">
      <p:transition spd="slow">
        <p:checker dir="vert"/>
        <p:sndAc>
          <p:stSnd>
            <p:snd r:embed="rId3" name="push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B28EA5-9536-4AFF-B8F7-A7B47B772E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91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 dir="vert"/>
        <p:sndAc>
          <p:stSnd>
            <p:snd r:embed="rId1" name="push.wav"/>
          </p:stSnd>
        </p:sndAc>
      </p:transition>
    </mc:Choice>
    <mc:Fallback xmlns="">
      <p:transition spd="slow">
        <p:checker dir="vert"/>
        <p:sndAc>
          <p:stSnd>
            <p:snd r:embed="rId3" name="push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01BFE3-0CC2-4F5B-B874-D96CA9CAFF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 dir="vert"/>
        <p:sndAc>
          <p:stSnd>
            <p:snd r:embed="rId1" name="push.wav"/>
          </p:stSnd>
        </p:sndAc>
      </p:transition>
    </mc:Choice>
    <mc:Fallback xmlns="">
      <p:transition spd="slow">
        <p:checker dir="vert"/>
        <p:sndAc>
          <p:stSnd>
            <p:snd r:embed="rId3" name="push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713885-C625-4D3F-A5C2-181F202CBD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70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 dir="vert"/>
        <p:sndAc>
          <p:stSnd>
            <p:snd r:embed="rId1" name="push.wav"/>
          </p:stSnd>
        </p:sndAc>
      </p:transition>
    </mc:Choice>
    <mc:Fallback xmlns="">
      <p:transition spd="slow">
        <p:checker dir="vert"/>
        <p:sndAc>
          <p:stSnd>
            <p:snd r:embed="rId3" name="push.wav"/>
          </p:stSnd>
        </p:sndAc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D31BDA-234F-4A67-8828-CB70717AD4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4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 dir="vert"/>
        <p:sndAc>
          <p:stSnd>
            <p:snd r:embed="rId1" name="push.wav"/>
          </p:stSnd>
        </p:sndAc>
      </p:transition>
    </mc:Choice>
    <mc:Fallback xmlns="">
      <p:transition spd="slow">
        <p:checker dir="vert"/>
        <p:sndAc>
          <p:stSnd>
            <p:snd r:embed="rId3" name="push.wav"/>
          </p:stSnd>
        </p:sndAc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354D84-1617-4458-8919-697A0A5495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87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 dir="vert"/>
        <p:sndAc>
          <p:stSnd>
            <p:snd r:embed="rId1" name="push.wav"/>
          </p:stSnd>
        </p:sndAc>
      </p:transition>
    </mc:Choice>
    <mc:Fallback xmlns="">
      <p:transition spd="slow">
        <p:checker dir="vert"/>
        <p:sndAc>
          <p:stSnd>
            <p:snd r:embed="rId3" name="push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E10DC9-0CA8-4667-A8A6-7CCB32FBAD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1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 dir="vert"/>
        <p:sndAc>
          <p:stSnd>
            <p:snd r:embed="rId1" name="push.wav"/>
          </p:stSnd>
        </p:sndAc>
      </p:transition>
    </mc:Choice>
    <mc:Fallback xmlns="">
      <p:transition spd="slow">
        <p:checker dir="vert"/>
        <p:sndAc>
          <p:stSnd>
            <p:snd r:embed="rId3" name="push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6F969-A19E-4DC9-A26B-1DF1EB0705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7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 dir="vert"/>
        <p:sndAc>
          <p:stSnd>
            <p:snd r:embed="rId1" name="push.wav"/>
          </p:stSnd>
        </p:sndAc>
      </p:transition>
    </mc:Choice>
    <mc:Fallback xmlns="">
      <p:transition spd="slow">
        <p:checker dir="vert"/>
        <p:sndAc>
          <p:stSnd>
            <p:snd r:embed="rId3" name="push.wav"/>
          </p:stSnd>
        </p:sndAc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33ECE-6500-4CB8-B329-134D4BB02C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23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 dir="vert"/>
        <p:sndAc>
          <p:stSnd>
            <p:snd r:embed="rId1" name="push.wav"/>
          </p:stSnd>
        </p:sndAc>
      </p:transition>
    </mc:Choice>
    <mc:Fallback xmlns="">
      <p:transition spd="slow">
        <p:checker dir="vert"/>
        <p:sndAc>
          <p:stSnd>
            <p:snd r:embed="rId3" name="push.wav"/>
          </p:stSnd>
        </p:sndAc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F05CE9-91FE-4875-9027-9A8551A2F4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4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 dir="vert"/>
        <p:sndAc>
          <p:stSnd>
            <p:snd r:embed="rId1" name="push.wav"/>
          </p:stSnd>
        </p:sndAc>
      </p:transition>
    </mc:Choice>
    <mc:Fallback xmlns="">
      <p:transition spd="slow">
        <p:checker dir="vert"/>
        <p:sndAc>
          <p:stSnd>
            <p:snd r:embed="rId3" name="push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DBC840-2322-4CAF-ADAE-074253A22A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 dir="vert"/>
        <p:sndAc>
          <p:stSnd>
            <p:snd r:embed="rId1" name="push.wav"/>
          </p:stSnd>
        </p:sndAc>
      </p:transition>
    </mc:Choice>
    <mc:Fallback xmlns="">
      <p:transition spd="slow">
        <p:checker dir="vert"/>
        <p:sndAc>
          <p:stSnd>
            <p:snd r:embed="rId3" name="push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43476-F7A0-4A9C-9302-D8B78B492B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6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 dir="vert"/>
        <p:sndAc>
          <p:stSnd>
            <p:snd r:embed="rId1" name="push.wav"/>
          </p:stSnd>
        </p:sndAc>
      </p:transition>
    </mc:Choice>
    <mc:Fallback xmlns="">
      <p:transition spd="slow">
        <p:checker dir="vert"/>
        <p:sndAc>
          <p:stSnd>
            <p:snd r:embed="rId3" name="push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7F545-8BE4-49D8-AF63-BB558073FC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5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 dir="vert"/>
        <p:sndAc>
          <p:stSnd>
            <p:snd r:embed="rId1" name="push.wav"/>
          </p:stSnd>
        </p:sndAc>
      </p:transition>
    </mc:Choice>
    <mc:Fallback xmlns="">
      <p:transition spd="slow">
        <p:checker dir="vert"/>
        <p:sndAc>
          <p:stSnd>
            <p:snd r:embed="rId3" name="push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35662-5B6B-41B2-BCEF-B6D54621F4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40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 dir="vert"/>
        <p:sndAc>
          <p:stSnd>
            <p:snd r:embed="rId1" name="push.wav"/>
          </p:stSnd>
        </p:sndAc>
      </p:transition>
    </mc:Choice>
    <mc:Fallback xmlns="">
      <p:transition spd="slow">
        <p:checker dir="vert"/>
        <p:sndAc>
          <p:stSnd>
            <p:snd r:embed="rId3" name="push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F2D313-B19B-423B-8FCA-42D728C5F8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44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 dir="vert"/>
        <p:sndAc>
          <p:stSnd>
            <p:snd r:embed="rId1" name="push.wav"/>
          </p:stSnd>
        </p:sndAc>
      </p:transition>
    </mc:Choice>
    <mc:Fallback xmlns="">
      <p:transition spd="slow">
        <p:checker dir="vert"/>
        <p:sndAc>
          <p:stSnd>
            <p:snd r:embed="rId3" name="push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DA0241-9E46-4A65-A74F-DA8DA67905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4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 dir="vert"/>
        <p:sndAc>
          <p:stSnd>
            <p:snd r:embed="rId1" name="push.wav"/>
          </p:stSnd>
        </p:sndAc>
      </p:transition>
    </mc:Choice>
    <mc:Fallback xmlns="">
      <p:transition spd="slow">
        <p:checker dir="vert"/>
        <p:sndAc>
          <p:stSnd>
            <p:snd r:embed="rId3" name="push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195A6-3BDA-4418-A3F1-A2B19025BB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26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 dir="vert"/>
        <p:sndAc>
          <p:stSnd>
            <p:snd r:embed="rId1" name="push.wav"/>
          </p:stSnd>
        </p:sndAc>
      </p:transition>
    </mc:Choice>
    <mc:Fallback xmlns="">
      <p:transition spd="slow">
        <p:checker dir="vert"/>
        <p:sndAc>
          <p:stSnd>
            <p:snd r:embed="rId3" name="push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audio" Target="../media/audio1.wav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96EE2DF9-1052-4216-ABCB-A0C82412CE8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checker dir="vert"/>
        <p:sndAc>
          <p:stSnd>
            <p:snd r:embed="rId15" name="push.wav"/>
          </p:stSnd>
        </p:sndAc>
      </p:transition>
    </mc:Choice>
    <mc:Fallback xmlns="">
      <p:transition spd="slow">
        <p:checker dir="vert"/>
        <p:sndAc>
          <p:stSnd>
            <p:snd r:embed="rId17" name="push.wav"/>
          </p:stSnd>
        </p:sndAc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5E36AC63-864C-494E-8AD3-FA70B9AB961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checker dir="vert"/>
        <p:sndAc>
          <p:stSnd>
            <p:snd r:embed="rId15" name="push.wav"/>
          </p:stSnd>
        </p:sndAc>
      </p:transition>
    </mc:Choice>
    <mc:Fallback xmlns="">
      <p:transition spd="slow">
        <p:checker dir="vert"/>
        <p:sndAc>
          <p:stSnd>
            <p:snd r:embed="rId17" name="push.wav"/>
          </p:stSnd>
        </p:sndAc>
      </p:transition>
    </mc:Fallback>
  </mc:AlternateConten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11" Type="http://schemas.openxmlformats.org/officeDocument/2006/relationships/audio" Target="../media/audio1.wav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Relationship Id="rId9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6.xml"/><Relationship Id="rId18" Type="http://schemas.openxmlformats.org/officeDocument/2006/relationships/audio" Target="../media/audio1.wav"/><Relationship Id="rId3" Type="http://schemas.openxmlformats.org/officeDocument/2006/relationships/slide" Target="slide17.xml"/><Relationship Id="rId7" Type="http://schemas.openxmlformats.org/officeDocument/2006/relationships/slide" Target="slide3.xml"/><Relationship Id="rId12" Type="http://schemas.openxmlformats.org/officeDocument/2006/relationships/slide" Target="slide15.xml"/><Relationship Id="rId17" Type="http://schemas.openxmlformats.org/officeDocument/2006/relationships/slide" Target="slide13.xml"/><Relationship Id="rId2" Type="http://schemas.openxmlformats.org/officeDocument/2006/relationships/audio" Target="../media/audio1.wav"/><Relationship Id="rId16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14.xml"/><Relationship Id="rId5" Type="http://schemas.openxmlformats.org/officeDocument/2006/relationships/slide" Target="slide8.xml"/><Relationship Id="rId15" Type="http://schemas.openxmlformats.org/officeDocument/2006/relationships/slide" Target="slide11.xml"/><Relationship Id="rId10" Type="http://schemas.openxmlformats.org/officeDocument/2006/relationships/slide" Target="slide6.xml"/><Relationship Id="rId4" Type="http://schemas.openxmlformats.org/officeDocument/2006/relationships/slide" Target="slide7.xml"/><Relationship Id="rId9" Type="http://schemas.openxmlformats.org/officeDocument/2006/relationships/slide" Target="slide5.xml"/><Relationship Id="rId14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Relationship Id="rId9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Relationship Id="rId9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19785" y="2751358"/>
            <a:ext cx="779232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s-ES" sz="88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Let’s</a:t>
            </a:r>
            <a:r>
              <a:rPr lang="es-ES" sz="8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 </a:t>
            </a:r>
            <a:r>
              <a:rPr lang="es-ES" sz="88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talk</a:t>
            </a:r>
            <a:r>
              <a:rPr lang="es-ES" sz="8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 </a:t>
            </a:r>
            <a:r>
              <a:rPr lang="es-ES" sz="88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about</a:t>
            </a:r>
            <a:endParaRPr lang="es-ES" sz="88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lue Plate Special NF" pitchFamily="18" charset="0"/>
            </a:endParaRPr>
          </a:p>
        </p:txBody>
      </p:sp>
      <p:pic>
        <p:nvPicPr>
          <p:cNvPr id="51205" name="Picture 5" descr="http://www.maltaweddings.com/Files/Upload/family%20planning%20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792" y="362891"/>
            <a:ext cx="2961699" cy="238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302327" y="4354995"/>
            <a:ext cx="6483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600" dirty="0" smtClean="0"/>
              <a:t>PICTURES</a:t>
            </a:r>
            <a:endParaRPr lang="cs-CZ" sz="9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 dir="vert"/>
        <p:sndAc>
          <p:stSnd>
            <p:snd r:embed="rId2" name="push.wav"/>
          </p:stSnd>
        </p:sndAc>
      </p:transition>
    </mc:Choice>
    <mc:Fallback xmlns="">
      <p:transition spd="slow">
        <p:checker dir="vert"/>
        <p:sndAc>
          <p:stSnd>
            <p:snd r:embed="rId5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 bwMode="auto">
          <a:xfrm>
            <a:off x="789710" y="4875901"/>
            <a:ext cx="942108" cy="886692"/>
          </a:xfrm>
          <a:prstGeom prst="ellipse">
            <a:avLst/>
          </a:prstGeom>
          <a:solidFill>
            <a:srgbClr val="9900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7 Elipse"/>
          <p:cNvSpPr/>
          <p:nvPr/>
        </p:nvSpPr>
        <p:spPr bwMode="auto">
          <a:xfrm>
            <a:off x="789689" y="4875896"/>
            <a:ext cx="942108" cy="886692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43335" y="5844555"/>
            <a:ext cx="1967356" cy="59328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>
                <a:gd name="adj1" fmla="val 9373"/>
                <a:gd name="adj2" fmla="val 0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Thank</a:t>
            </a:r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 </a:t>
            </a:r>
            <a:r>
              <a:rPr lang="es-E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you</a:t>
            </a:r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.</a:t>
            </a:r>
            <a:endParaRPr lang="es-E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lue Plate Special NF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872840" y="3326748"/>
            <a:ext cx="7884816" cy="99218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540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What</a:t>
            </a:r>
            <a:r>
              <a:rPr lang="cs-CZ" sz="5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 are </a:t>
            </a:r>
            <a:r>
              <a:rPr lang="cs-CZ" sz="540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they</a:t>
            </a:r>
            <a:r>
              <a:rPr lang="cs-CZ" sz="5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 </a:t>
            </a:r>
            <a:r>
              <a:rPr lang="cs-CZ" sz="540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doing</a:t>
            </a:r>
            <a:r>
              <a:rPr lang="cs-CZ" sz="5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?</a:t>
            </a:r>
            <a:endParaRPr lang="es-ES" sz="540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lue Plate Special NF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226649"/>
            <a:ext cx="4182197" cy="3148948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749964" y="4562764"/>
            <a:ext cx="3075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 smtClean="0"/>
              <a:t>Show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medail</a:t>
            </a:r>
            <a:endParaRPr lang="cs-CZ" dirty="0" smtClean="0"/>
          </a:p>
          <a:p>
            <a:pPr marL="285750" indent="-285750">
              <a:buFontTx/>
              <a:buChar char="-"/>
            </a:pPr>
            <a:r>
              <a:rPr lang="cs-CZ" dirty="0" err="1" smtClean="0"/>
              <a:t>Stand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circle</a:t>
            </a:r>
            <a:endParaRPr lang="cs-CZ" dirty="0" smtClean="0"/>
          </a:p>
          <a:p>
            <a:pPr marL="285750" indent="-285750">
              <a:buFontTx/>
              <a:buChar char="-"/>
            </a:pPr>
            <a:r>
              <a:rPr lang="cs-CZ" dirty="0" err="1" smtClean="0"/>
              <a:t>Look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medail</a:t>
            </a:r>
            <a:endParaRPr lang="cs-CZ" dirty="0" smtClean="0"/>
          </a:p>
          <a:p>
            <a:pPr marL="285750" indent="-285750">
              <a:buFontTx/>
              <a:buChar char="-"/>
            </a:pPr>
            <a:r>
              <a:rPr lang="cs-CZ" dirty="0" err="1" smtClean="0"/>
              <a:t>Admire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prize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968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 dir="vert"/>
        <p:sndAc>
          <p:stSnd>
            <p:snd r:embed="rId2" name="push.wav"/>
          </p:stSnd>
        </p:sndAc>
      </p:transition>
    </mc:Choice>
    <mc:Fallback xmlns="">
      <p:transition spd="slow">
        <p:checker dir="vert"/>
        <p:sndAc>
          <p:stSnd>
            <p:snd r:embed="rId8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3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6000"/>
                            </p:stCondLst>
                            <p:childTnLst>
                              <p:par>
                                <p:cTn id="14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6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 bwMode="auto">
          <a:xfrm>
            <a:off x="789710" y="4875901"/>
            <a:ext cx="942108" cy="886692"/>
          </a:xfrm>
          <a:prstGeom prst="ellipse">
            <a:avLst/>
          </a:prstGeom>
          <a:solidFill>
            <a:srgbClr val="9900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7 Elipse"/>
          <p:cNvSpPr/>
          <p:nvPr/>
        </p:nvSpPr>
        <p:spPr bwMode="auto">
          <a:xfrm>
            <a:off x="789689" y="4875896"/>
            <a:ext cx="942108" cy="886692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43335" y="5844555"/>
            <a:ext cx="1967356" cy="59328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>
                <a:gd name="adj1" fmla="val 9373"/>
                <a:gd name="adj2" fmla="val 0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Thank</a:t>
            </a:r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 </a:t>
            </a:r>
            <a:r>
              <a:rPr lang="es-E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you</a:t>
            </a:r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.</a:t>
            </a:r>
            <a:endParaRPr lang="es-E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lue Plate Special NF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872840" y="3306618"/>
            <a:ext cx="7884816" cy="101231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540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What</a:t>
            </a:r>
            <a:r>
              <a:rPr lang="cs-CZ" sz="5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 </a:t>
            </a:r>
            <a:r>
              <a:rPr lang="cs-CZ" sz="540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is</a:t>
            </a:r>
            <a:r>
              <a:rPr lang="cs-CZ" sz="5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 happening</a:t>
            </a:r>
            <a:r>
              <a:rPr lang="es-ES" sz="5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?</a:t>
            </a:r>
            <a:endParaRPr lang="es-ES" sz="540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lue Plate Special NF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7984" y="242750"/>
            <a:ext cx="2496272" cy="2903109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777673" y="4608945"/>
            <a:ext cx="447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cs-CZ" dirty="0" smtClean="0"/>
          </a:p>
          <a:p>
            <a:pPr marL="285750" indent="-285750">
              <a:buFontTx/>
              <a:buChar char="-"/>
            </a:pPr>
            <a:r>
              <a:rPr lang="cs-CZ" dirty="0" err="1" smtClean="0"/>
              <a:t>women</a:t>
            </a:r>
            <a:r>
              <a:rPr lang="cs-CZ" dirty="0" smtClean="0"/>
              <a:t>/</a:t>
            </a:r>
            <a:r>
              <a:rPr lang="cs-CZ" dirty="0" err="1" smtClean="0"/>
              <a:t>carry</a:t>
            </a:r>
            <a:r>
              <a:rPr lang="cs-CZ" dirty="0" smtClean="0"/>
              <a:t> a </a:t>
            </a:r>
            <a:r>
              <a:rPr lang="cs-CZ" dirty="0" err="1" smtClean="0"/>
              <a:t>wheelbarrow</a:t>
            </a:r>
            <a:endParaRPr lang="cs-CZ" dirty="0" smtClean="0"/>
          </a:p>
          <a:p>
            <a:pPr marL="285750" indent="-285750">
              <a:buFontTx/>
              <a:buChar char="-"/>
            </a:pPr>
            <a:r>
              <a:rPr lang="cs-CZ" dirty="0" err="1" smtClean="0"/>
              <a:t>work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bush</a:t>
            </a:r>
            <a:endParaRPr lang="cs-CZ" dirty="0" smtClean="0"/>
          </a:p>
          <a:p>
            <a:pPr marL="285750" indent="-285750">
              <a:buFontTx/>
              <a:buChar char="-"/>
            </a:pPr>
            <a:r>
              <a:rPr lang="cs-CZ" dirty="0" err="1" smtClean="0"/>
              <a:t>monkeys</a:t>
            </a:r>
            <a:r>
              <a:rPr lang="cs-CZ" dirty="0" smtClean="0"/>
              <a:t>/</a:t>
            </a:r>
            <a:r>
              <a:rPr lang="cs-CZ" dirty="0" err="1" smtClean="0"/>
              <a:t>sit</a:t>
            </a:r>
            <a:r>
              <a:rPr lang="cs-CZ" dirty="0" smtClean="0"/>
              <a:t> in a </a:t>
            </a:r>
            <a:r>
              <a:rPr lang="cs-CZ" dirty="0" err="1" smtClean="0"/>
              <a:t>wheelbarrow</a:t>
            </a:r>
            <a:endParaRPr lang="cs-CZ" dirty="0" smtClean="0"/>
          </a:p>
          <a:p>
            <a:pPr marL="285750" indent="-285750">
              <a:buFontTx/>
              <a:buChar char="-"/>
            </a:pPr>
            <a:r>
              <a:rPr lang="cs-CZ" dirty="0" err="1" smtClean="0"/>
              <a:t>rescue</a:t>
            </a:r>
            <a:r>
              <a:rPr lang="cs-CZ" dirty="0" smtClean="0"/>
              <a:t> </a:t>
            </a:r>
            <a:r>
              <a:rPr lang="cs-CZ" dirty="0" err="1" smtClean="0"/>
              <a:t>monkeys</a:t>
            </a:r>
            <a:endParaRPr lang="cs-CZ" dirty="0" smtClean="0"/>
          </a:p>
          <a:p>
            <a:pPr marL="285750" indent="-285750">
              <a:buFontTx/>
              <a:buChar char="-"/>
            </a:pPr>
            <a:endParaRPr lang="cs-CZ" dirty="0" smtClean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242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 dir="vert"/>
        <p:sndAc>
          <p:stSnd>
            <p:snd r:embed="rId2" name="push.wav"/>
          </p:stSnd>
        </p:sndAc>
      </p:transition>
    </mc:Choice>
    <mc:Fallback xmlns="">
      <p:transition spd="slow">
        <p:checker dir="vert"/>
        <p:sndAc>
          <p:stSnd>
            <p:snd r:embed="rId8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3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6000"/>
                            </p:stCondLst>
                            <p:childTnLst>
                              <p:par>
                                <p:cTn id="14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6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 bwMode="auto">
          <a:xfrm>
            <a:off x="789710" y="4875901"/>
            <a:ext cx="942108" cy="886692"/>
          </a:xfrm>
          <a:prstGeom prst="ellipse">
            <a:avLst/>
          </a:prstGeom>
          <a:solidFill>
            <a:srgbClr val="9900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7 Elipse"/>
          <p:cNvSpPr/>
          <p:nvPr/>
        </p:nvSpPr>
        <p:spPr bwMode="auto">
          <a:xfrm>
            <a:off x="789689" y="4875896"/>
            <a:ext cx="942108" cy="886692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43335" y="5844555"/>
            <a:ext cx="1967356" cy="59328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>
                <a:gd name="adj1" fmla="val 9373"/>
                <a:gd name="adj2" fmla="val 0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Thank</a:t>
            </a:r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 </a:t>
            </a:r>
            <a:r>
              <a:rPr lang="es-E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you</a:t>
            </a:r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.</a:t>
            </a:r>
            <a:endParaRPr lang="es-E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lue Plate Special NF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872840" y="3288144"/>
            <a:ext cx="7884816" cy="103078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540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What</a:t>
            </a:r>
            <a:r>
              <a:rPr lang="cs-CZ" sz="5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 </a:t>
            </a:r>
            <a:r>
              <a:rPr lang="cs-CZ" sz="540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is</a:t>
            </a:r>
            <a:r>
              <a:rPr lang="cs-CZ" sz="5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 happening</a:t>
            </a:r>
            <a:r>
              <a:rPr lang="es-ES" sz="5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?</a:t>
            </a:r>
            <a:endParaRPr lang="es-ES" sz="540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lue Plate Special NF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0691" y="223404"/>
            <a:ext cx="4354044" cy="306474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184073" y="4479636"/>
            <a:ext cx="3426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 smtClean="0"/>
              <a:t>car/go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road</a:t>
            </a:r>
            <a:endParaRPr lang="cs-CZ" dirty="0" smtClean="0"/>
          </a:p>
          <a:p>
            <a:pPr marL="285750" indent="-285750">
              <a:buFontTx/>
              <a:buChar char="-"/>
            </a:pPr>
            <a:r>
              <a:rPr lang="cs-CZ" dirty="0" smtClean="0"/>
              <a:t>dog/</a:t>
            </a:r>
            <a:r>
              <a:rPr lang="cs-CZ" dirty="0" err="1" smtClean="0"/>
              <a:t>watch</a:t>
            </a:r>
            <a:r>
              <a:rPr lang="cs-CZ" dirty="0" smtClean="0"/>
              <a:t> </a:t>
            </a:r>
            <a:r>
              <a:rPr lang="cs-CZ" dirty="0" err="1" smtClean="0"/>
              <a:t>outside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car</a:t>
            </a:r>
          </a:p>
          <a:p>
            <a:pPr marL="285750" indent="-28575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192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 dir="vert"/>
        <p:sndAc>
          <p:stSnd>
            <p:snd r:embed="rId2" name="push.wav"/>
          </p:stSnd>
        </p:sndAc>
      </p:transition>
    </mc:Choice>
    <mc:Fallback xmlns="">
      <p:transition spd="slow">
        <p:checker dir="vert"/>
        <p:sndAc>
          <p:stSnd>
            <p:snd r:embed="rId7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3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6000"/>
                            </p:stCondLst>
                            <p:childTnLst>
                              <p:par>
                                <p:cTn id="14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6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 bwMode="auto">
          <a:xfrm>
            <a:off x="789710" y="4875901"/>
            <a:ext cx="942108" cy="886692"/>
          </a:xfrm>
          <a:prstGeom prst="ellipse">
            <a:avLst/>
          </a:prstGeom>
          <a:solidFill>
            <a:srgbClr val="9900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7 Elipse"/>
          <p:cNvSpPr/>
          <p:nvPr/>
        </p:nvSpPr>
        <p:spPr bwMode="auto">
          <a:xfrm>
            <a:off x="789689" y="4875896"/>
            <a:ext cx="942108" cy="886692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43335" y="5844555"/>
            <a:ext cx="1967356" cy="59328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>
                <a:gd name="adj1" fmla="val 9373"/>
                <a:gd name="adj2" fmla="val 0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Thank</a:t>
            </a:r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 </a:t>
            </a:r>
            <a:r>
              <a:rPr lang="es-E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you</a:t>
            </a:r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.</a:t>
            </a:r>
            <a:endParaRPr lang="es-E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lue Plate Special NF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89689" y="3329012"/>
            <a:ext cx="7884816" cy="7998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540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What</a:t>
            </a:r>
            <a:r>
              <a:rPr lang="cs-CZ" sz="5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 are </a:t>
            </a:r>
            <a:r>
              <a:rPr lang="cs-CZ" sz="540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they</a:t>
            </a:r>
            <a:r>
              <a:rPr lang="cs-CZ" sz="5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 </a:t>
            </a:r>
            <a:r>
              <a:rPr lang="cs-CZ" sz="540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doing</a:t>
            </a:r>
            <a:r>
              <a:rPr lang="cs-CZ" sz="5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? </a:t>
            </a:r>
            <a:r>
              <a:rPr lang="cs-CZ" sz="540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What</a:t>
            </a:r>
            <a:r>
              <a:rPr lang="cs-CZ" sz="5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 </a:t>
            </a:r>
            <a:r>
              <a:rPr lang="cs-CZ" sz="540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can</a:t>
            </a:r>
            <a:r>
              <a:rPr lang="cs-CZ" sz="5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 </a:t>
            </a:r>
            <a:r>
              <a:rPr lang="cs-CZ" sz="540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you</a:t>
            </a:r>
            <a:r>
              <a:rPr lang="cs-CZ" sz="5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 </a:t>
            </a:r>
            <a:r>
              <a:rPr lang="cs-CZ" sz="540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see</a:t>
            </a:r>
            <a:r>
              <a:rPr lang="cs-CZ" sz="5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?</a:t>
            </a:r>
            <a:endParaRPr lang="es-ES" sz="540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lue Plate Special NF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0643" y="218190"/>
            <a:ext cx="4094884" cy="302886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916218" y="4434976"/>
            <a:ext cx="3408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 err="1" smtClean="0"/>
              <a:t>stand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water</a:t>
            </a:r>
            <a:endParaRPr lang="cs-CZ" dirty="0" smtClean="0"/>
          </a:p>
          <a:p>
            <a:pPr marL="285750" indent="-285750">
              <a:buFontTx/>
              <a:buChar char="-"/>
            </a:pPr>
            <a:r>
              <a:rPr lang="cs-CZ" dirty="0" smtClean="0"/>
              <a:t>drink</a:t>
            </a:r>
          </a:p>
          <a:p>
            <a:pPr marL="285750" indent="-285750">
              <a:buFontTx/>
              <a:buChar char="-"/>
            </a:pPr>
            <a:r>
              <a:rPr lang="cs-CZ" dirty="0" err="1" smtClean="0"/>
              <a:t>come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river</a:t>
            </a:r>
            <a:endParaRPr lang="cs-CZ" dirty="0" smtClean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105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 dir="vert"/>
        <p:sndAc>
          <p:stSnd>
            <p:snd r:embed="rId2" name="push.wav"/>
          </p:stSnd>
        </p:sndAc>
      </p:transition>
    </mc:Choice>
    <mc:Fallback xmlns="">
      <p:transition spd="slow">
        <p:checker dir="vert"/>
        <p:sndAc>
          <p:stSnd>
            <p:snd r:embed="rId11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3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6000"/>
                            </p:stCondLst>
                            <p:childTnLst>
                              <p:par>
                                <p:cTn id="14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6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 bwMode="auto">
          <a:xfrm>
            <a:off x="789710" y="4875901"/>
            <a:ext cx="942108" cy="886692"/>
          </a:xfrm>
          <a:prstGeom prst="ellipse">
            <a:avLst/>
          </a:prstGeom>
          <a:solidFill>
            <a:srgbClr val="9900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7 Elipse"/>
          <p:cNvSpPr/>
          <p:nvPr/>
        </p:nvSpPr>
        <p:spPr bwMode="auto">
          <a:xfrm>
            <a:off x="789689" y="4875896"/>
            <a:ext cx="942108" cy="886692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43335" y="5844555"/>
            <a:ext cx="1967356" cy="59328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>
                <a:gd name="adj1" fmla="val 9373"/>
                <a:gd name="adj2" fmla="val 0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Thank</a:t>
            </a:r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 </a:t>
            </a:r>
            <a:r>
              <a:rPr lang="es-E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you</a:t>
            </a:r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.</a:t>
            </a:r>
            <a:endParaRPr lang="es-E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lue Plate Special NF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123530" y="1828799"/>
            <a:ext cx="5195590" cy="83682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540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What</a:t>
            </a:r>
            <a:r>
              <a:rPr lang="cs-CZ" sz="5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 </a:t>
            </a:r>
            <a:r>
              <a:rPr lang="cs-CZ" sz="540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is</a:t>
            </a:r>
            <a:r>
              <a:rPr lang="cs-CZ" sz="5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 happening</a:t>
            </a:r>
            <a:r>
              <a:rPr lang="es-ES" sz="5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?</a:t>
            </a:r>
            <a:endParaRPr lang="es-ES" sz="540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lue Plate Special NF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330" y="233218"/>
            <a:ext cx="2610483" cy="3895436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602182" y="3149600"/>
            <a:ext cx="41563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 smtClean="0"/>
              <a:t>hold a </a:t>
            </a:r>
            <a:r>
              <a:rPr lang="cs-CZ" dirty="0" err="1" smtClean="0"/>
              <a:t>frog</a:t>
            </a:r>
            <a:endParaRPr lang="cs-CZ" dirty="0" smtClean="0"/>
          </a:p>
          <a:p>
            <a:pPr marL="285750" indent="-285750">
              <a:buFontTx/>
              <a:buChar char="-"/>
            </a:pPr>
            <a:r>
              <a:rPr lang="cs-CZ" dirty="0" err="1" smtClean="0"/>
              <a:t>look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someone</a:t>
            </a:r>
            <a:r>
              <a:rPr lang="cs-CZ" dirty="0" smtClean="0"/>
              <a:t> </a:t>
            </a:r>
            <a:r>
              <a:rPr lang="cs-CZ" dirty="0" err="1" smtClean="0"/>
              <a:t>else</a:t>
            </a:r>
            <a:endParaRPr lang="cs-CZ" dirty="0" smtClean="0"/>
          </a:p>
          <a:p>
            <a:pPr marL="285750" indent="-285750">
              <a:buFontTx/>
              <a:buChar char="-"/>
            </a:pPr>
            <a:r>
              <a:rPr lang="cs-CZ" dirty="0" err="1" smtClean="0"/>
              <a:t>frog</a:t>
            </a:r>
            <a:r>
              <a:rPr lang="cs-CZ" dirty="0" smtClean="0"/>
              <a:t>/</a:t>
            </a:r>
            <a:r>
              <a:rPr lang="cs-CZ" dirty="0" err="1" smtClean="0"/>
              <a:t>sit</a:t>
            </a:r>
            <a:r>
              <a:rPr lang="cs-CZ" dirty="0" smtClean="0"/>
              <a:t> on </a:t>
            </a:r>
            <a:r>
              <a:rPr lang="cs-CZ" dirty="0" err="1" smtClean="0"/>
              <a:t>man´s</a:t>
            </a:r>
            <a:r>
              <a:rPr lang="cs-CZ" dirty="0" smtClean="0"/>
              <a:t> hand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999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 dir="vert"/>
        <p:sndAc>
          <p:stSnd>
            <p:snd r:embed="rId2" name="push.wav"/>
          </p:stSnd>
        </p:sndAc>
      </p:transition>
    </mc:Choice>
    <mc:Fallback xmlns="">
      <p:transition spd="slow">
        <p:checker dir="vert"/>
        <p:sndAc>
          <p:stSnd>
            <p:snd r:embed="rId7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3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6000"/>
                            </p:stCondLst>
                            <p:childTnLst>
                              <p:par>
                                <p:cTn id="14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6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 bwMode="auto">
          <a:xfrm>
            <a:off x="789710" y="4875901"/>
            <a:ext cx="942108" cy="886692"/>
          </a:xfrm>
          <a:prstGeom prst="ellipse">
            <a:avLst/>
          </a:prstGeom>
          <a:solidFill>
            <a:srgbClr val="9900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7 Elipse"/>
          <p:cNvSpPr/>
          <p:nvPr/>
        </p:nvSpPr>
        <p:spPr bwMode="auto">
          <a:xfrm>
            <a:off x="789689" y="4875896"/>
            <a:ext cx="942108" cy="886692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43335" y="5844555"/>
            <a:ext cx="1967356" cy="59328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>
                <a:gd name="adj1" fmla="val 9373"/>
                <a:gd name="adj2" fmla="val 0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Thank</a:t>
            </a:r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 </a:t>
            </a:r>
            <a:r>
              <a:rPr lang="es-E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you</a:t>
            </a:r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.</a:t>
            </a:r>
            <a:endParaRPr lang="es-E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lue Plate Special NF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889141" y="4124912"/>
            <a:ext cx="7438030" cy="88669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540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What</a:t>
            </a:r>
            <a:r>
              <a:rPr lang="cs-CZ" sz="5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 </a:t>
            </a:r>
            <a:r>
              <a:rPr lang="cs-CZ" sz="540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is</a:t>
            </a:r>
            <a:r>
              <a:rPr lang="cs-CZ" sz="5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 happening</a:t>
            </a:r>
            <a:r>
              <a:rPr lang="es-ES" sz="5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?</a:t>
            </a:r>
            <a:endParaRPr lang="es-ES" sz="540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lue Plate Special NF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060" y="143462"/>
            <a:ext cx="7658100" cy="398145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648364" y="5360221"/>
            <a:ext cx="47567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 smtClean="0"/>
              <a:t>talk to </a:t>
            </a:r>
            <a:r>
              <a:rPr lang="cs-CZ" dirty="0" err="1" smtClean="0"/>
              <a:t>each</a:t>
            </a:r>
            <a:r>
              <a:rPr lang="cs-CZ" dirty="0" smtClean="0"/>
              <a:t> </a:t>
            </a:r>
            <a:r>
              <a:rPr lang="cs-CZ" dirty="0" err="1" smtClean="0"/>
              <a:t>other</a:t>
            </a:r>
            <a:endParaRPr lang="cs-CZ" dirty="0" smtClean="0"/>
          </a:p>
          <a:p>
            <a:pPr marL="285750" indent="-285750">
              <a:buFontTx/>
              <a:buChar char="-"/>
            </a:pPr>
            <a:r>
              <a:rPr lang="cs-CZ" dirty="0" smtClean="0"/>
              <a:t>smile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drink </a:t>
            </a:r>
            <a:r>
              <a:rPr lang="cs-CZ" dirty="0" err="1" smtClean="0"/>
              <a:t>beer</a:t>
            </a:r>
            <a:endParaRPr lang="cs-CZ" dirty="0" smtClean="0"/>
          </a:p>
          <a:p>
            <a:pPr marL="285750" indent="-285750">
              <a:buFontTx/>
              <a:buChar char="-"/>
            </a:pPr>
            <a:r>
              <a:rPr lang="cs-CZ" dirty="0" err="1" smtClean="0"/>
              <a:t>have</a:t>
            </a:r>
            <a:r>
              <a:rPr lang="cs-CZ" dirty="0" smtClean="0"/>
              <a:t> </a:t>
            </a:r>
            <a:r>
              <a:rPr lang="cs-CZ" dirty="0" err="1" smtClean="0"/>
              <a:t>fun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753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 dir="vert"/>
        <p:sndAc>
          <p:stSnd>
            <p:snd r:embed="rId2" name="push.wav"/>
          </p:stSnd>
        </p:sndAc>
      </p:transition>
    </mc:Choice>
    <mc:Fallback xmlns="">
      <p:transition spd="slow">
        <p:checker dir="vert"/>
        <p:sndAc>
          <p:stSnd>
            <p:snd r:embed="rId8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3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6000"/>
                            </p:stCondLst>
                            <p:childTnLst>
                              <p:par>
                                <p:cTn id="14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6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 bwMode="auto">
          <a:xfrm>
            <a:off x="789710" y="4875901"/>
            <a:ext cx="942108" cy="886692"/>
          </a:xfrm>
          <a:prstGeom prst="ellipse">
            <a:avLst/>
          </a:prstGeom>
          <a:solidFill>
            <a:srgbClr val="9900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7 Elipse"/>
          <p:cNvSpPr/>
          <p:nvPr/>
        </p:nvSpPr>
        <p:spPr bwMode="auto">
          <a:xfrm>
            <a:off x="789689" y="4875896"/>
            <a:ext cx="942108" cy="886692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43335" y="5844555"/>
            <a:ext cx="1967356" cy="59328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>
                <a:gd name="adj1" fmla="val 9373"/>
                <a:gd name="adj2" fmla="val 0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Thank</a:t>
            </a:r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 </a:t>
            </a:r>
            <a:r>
              <a:rPr lang="es-E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you</a:t>
            </a:r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.</a:t>
            </a:r>
            <a:endParaRPr lang="es-E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lue Plate Special NF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43335" y="3998180"/>
            <a:ext cx="7438030" cy="6705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540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What</a:t>
            </a:r>
            <a:r>
              <a:rPr lang="cs-CZ" sz="5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 </a:t>
            </a:r>
            <a:r>
              <a:rPr lang="cs-CZ" sz="540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is</a:t>
            </a:r>
            <a:r>
              <a:rPr lang="cs-CZ" sz="5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 </a:t>
            </a:r>
            <a:r>
              <a:rPr lang="cs-CZ" sz="540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happning</a:t>
            </a:r>
            <a:r>
              <a:rPr lang="cs-CZ" sz="5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 in </a:t>
            </a:r>
            <a:r>
              <a:rPr lang="cs-CZ" sz="540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the</a:t>
            </a:r>
            <a:r>
              <a:rPr lang="cs-CZ" sz="5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 </a:t>
            </a:r>
            <a:r>
              <a:rPr lang="cs-CZ" sz="540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picture</a:t>
            </a:r>
            <a:r>
              <a:rPr lang="cs-CZ" sz="5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?</a:t>
            </a:r>
            <a:endParaRPr lang="es-ES" sz="540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lue Plate Special NF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991" y="225435"/>
            <a:ext cx="4703939" cy="369078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433455" y="5015345"/>
            <a:ext cx="2992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 smtClean="0"/>
              <a:t>hold a mobile </a:t>
            </a:r>
            <a:r>
              <a:rPr lang="cs-CZ" dirty="0" err="1" smtClean="0"/>
              <a:t>phone</a:t>
            </a:r>
            <a:endParaRPr lang="cs-CZ" dirty="0" smtClean="0"/>
          </a:p>
          <a:p>
            <a:pPr marL="285750" indent="-285750">
              <a:buFontTx/>
              <a:buChar char="-"/>
            </a:pPr>
            <a:r>
              <a:rPr lang="cs-CZ" dirty="0" smtClean="0"/>
              <a:t>talk to </a:t>
            </a:r>
            <a:r>
              <a:rPr lang="cs-CZ" dirty="0" err="1" smtClean="0"/>
              <a:t>someone</a:t>
            </a:r>
            <a:endParaRPr lang="cs-CZ" dirty="0" smtClean="0"/>
          </a:p>
          <a:p>
            <a:pPr marL="285750" indent="-285750">
              <a:buFontTx/>
              <a:buChar char="-"/>
            </a:pPr>
            <a:r>
              <a:rPr lang="cs-CZ" dirty="0" err="1" smtClean="0"/>
              <a:t>enjoying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talk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49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 dir="vert"/>
        <p:sndAc>
          <p:stSnd>
            <p:snd r:embed="rId2" name="push.wav"/>
          </p:stSnd>
        </p:sndAc>
      </p:transition>
    </mc:Choice>
    <mc:Fallback xmlns="">
      <p:transition spd="slow">
        <p:checker dir="vert"/>
        <p:sndAc>
          <p:stSnd>
            <p:snd r:embed="rId9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3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6000"/>
                            </p:stCondLst>
                            <p:childTnLst>
                              <p:par>
                                <p:cTn id="14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6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2006213" y="3111690"/>
            <a:ext cx="6032311" cy="120724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540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Keep</a:t>
            </a:r>
            <a:r>
              <a:rPr lang="es-ES" sz="5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 </a:t>
            </a:r>
            <a:r>
              <a:rPr lang="es-ES" sz="540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practising</a:t>
            </a:r>
            <a:r>
              <a:rPr lang="es-ES" sz="5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8375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 dir="vert"/>
        <p:sndAc>
          <p:stSnd>
            <p:snd r:embed="rId2" name="push.wav"/>
          </p:stSnd>
        </p:sndAc>
      </p:transition>
    </mc:Choice>
    <mc:Fallback xmlns="">
      <p:transition spd="slow">
        <p:checker dir="vert"/>
        <p:sndAc>
          <p:stSnd>
            <p:snd r:embed="rId3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066" y="278390"/>
            <a:ext cx="7410450" cy="4638675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41744" y="5347855"/>
            <a:ext cx="8137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/>
              <a:t>Now</a:t>
            </a:r>
            <a:r>
              <a:rPr lang="cs-CZ" sz="2800" dirty="0" smtClean="0"/>
              <a:t> </a:t>
            </a:r>
            <a:r>
              <a:rPr lang="cs-CZ" sz="2800" dirty="0" err="1" smtClean="0"/>
              <a:t>you</a:t>
            </a:r>
            <a:r>
              <a:rPr lang="cs-CZ" sz="2800" dirty="0" smtClean="0"/>
              <a:t> </a:t>
            </a:r>
            <a:r>
              <a:rPr lang="cs-CZ" sz="2800" dirty="0" err="1" smtClean="0"/>
              <a:t>know</a:t>
            </a:r>
            <a:r>
              <a:rPr lang="cs-CZ" sz="2800" dirty="0" smtClean="0"/>
              <a:t> </a:t>
            </a:r>
            <a:r>
              <a:rPr lang="cs-CZ" sz="2800" dirty="0" err="1" smtClean="0"/>
              <a:t>how</a:t>
            </a:r>
            <a:r>
              <a:rPr lang="cs-CZ" sz="2800" dirty="0" smtClean="0"/>
              <a:t> to </a:t>
            </a:r>
            <a:r>
              <a:rPr lang="cs-CZ" sz="2800" dirty="0" err="1" smtClean="0"/>
              <a:t>say</a:t>
            </a:r>
            <a:r>
              <a:rPr lang="cs-CZ" sz="2800" dirty="0" smtClean="0"/>
              <a:t> </a:t>
            </a:r>
            <a:r>
              <a:rPr lang="cs-CZ" sz="2800" dirty="0" err="1" smtClean="0"/>
              <a:t>what</a:t>
            </a:r>
            <a:r>
              <a:rPr lang="cs-CZ" sz="2800" dirty="0" smtClean="0"/>
              <a:t> </a:t>
            </a:r>
            <a:r>
              <a:rPr lang="cs-CZ" sz="2800" dirty="0" err="1" smtClean="0"/>
              <a:t>is</a:t>
            </a:r>
            <a:r>
              <a:rPr lang="cs-CZ" sz="2800" dirty="0" smtClean="0"/>
              <a:t> happening</a:t>
            </a:r>
            <a:r>
              <a:rPr lang="cs-CZ" sz="2800" dirty="0" smtClean="0">
                <a:sym typeface="Wingdings" panose="05000000000000000000" pitchFamily="2" charset="2"/>
              </a:rPr>
              <a:t>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81073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 dir="vert"/>
        <p:sndAc>
          <p:stSnd>
            <p:snd r:embed="rId2" name="push.wav"/>
          </p:stSnd>
        </p:sndAc>
      </p:transition>
    </mc:Choice>
    <mc:Fallback xmlns="">
      <p:transition spd="slow">
        <p:checker dir="vert"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>
            <a:hlinkClick r:id="rId3" action="ppaction://hlinksldjump"/>
          </p:cNvPr>
          <p:cNvSpPr/>
          <p:nvPr/>
        </p:nvSpPr>
        <p:spPr>
          <a:xfrm>
            <a:off x="2743188" y="207819"/>
            <a:ext cx="5818909" cy="84266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>
                <a:gd name="adj1" fmla="val 9373"/>
                <a:gd name="adj2" fmla="val 0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Choose</a:t>
            </a:r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 a </a:t>
            </a:r>
            <a:r>
              <a:rPr lang="es-E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number</a:t>
            </a:r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!</a:t>
            </a:r>
            <a:endParaRPr lang="es-E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lue Plate Special NF" pitchFamily="18" charset="0"/>
            </a:endParaRPr>
          </a:p>
        </p:txBody>
      </p:sp>
      <p:sp>
        <p:nvSpPr>
          <p:cNvPr id="2" name="1 Rectángulo">
            <a:hlinkClick r:id="rId4" action="ppaction://hlinksldjump"/>
          </p:cNvPr>
          <p:cNvSpPr/>
          <p:nvPr/>
        </p:nvSpPr>
        <p:spPr>
          <a:xfrm>
            <a:off x="5485223" y="1911469"/>
            <a:ext cx="540533" cy="923330"/>
          </a:xfrm>
          <a:prstGeom prst="rect">
            <a:avLst/>
          </a:prstGeom>
          <a:solidFill>
            <a:schemeClr val="bg1">
              <a:lumMod val="25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lue Plate Special NF" pitchFamily="18" charset="0"/>
              </a:rPr>
              <a:t>5</a:t>
            </a:r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lue Plate Special NF" pitchFamily="18" charset="0"/>
            </a:endParaRPr>
          </a:p>
        </p:txBody>
      </p:sp>
      <p:sp>
        <p:nvSpPr>
          <p:cNvPr id="8" name="7 Rectángulo">
            <a:hlinkClick r:id="rId5" action="ppaction://hlinksldjump"/>
          </p:cNvPr>
          <p:cNvSpPr/>
          <p:nvPr/>
        </p:nvSpPr>
        <p:spPr>
          <a:xfrm>
            <a:off x="6568491" y="2442413"/>
            <a:ext cx="575800" cy="923330"/>
          </a:xfrm>
          <a:prstGeom prst="rect">
            <a:avLst/>
          </a:prstGeom>
          <a:solidFill>
            <a:srgbClr val="00B0F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lue Plate Special NF" pitchFamily="18" charset="0"/>
              </a:rPr>
              <a:t>6</a:t>
            </a:r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lue Plate Special NF" pitchFamily="18" charset="0"/>
            </a:endParaRPr>
          </a:p>
        </p:txBody>
      </p:sp>
      <p:sp>
        <p:nvSpPr>
          <p:cNvPr id="9" name="8 Rectángulo">
            <a:hlinkClick r:id="rId6" action="ppaction://hlinksldjump"/>
          </p:cNvPr>
          <p:cNvSpPr/>
          <p:nvPr/>
        </p:nvSpPr>
        <p:spPr>
          <a:xfrm>
            <a:off x="7670886" y="1911469"/>
            <a:ext cx="575800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lue Plate Special NF" pitchFamily="18" charset="0"/>
              </a:rPr>
              <a:t>7</a:t>
            </a:r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lue Plate Special NF" pitchFamily="18" charset="0"/>
            </a:endParaRPr>
          </a:p>
        </p:txBody>
      </p:sp>
      <p:sp>
        <p:nvSpPr>
          <p:cNvPr id="11" name="10 Rectángulo">
            <a:hlinkClick r:id="rId7" action="ppaction://hlinksldjump"/>
          </p:cNvPr>
          <p:cNvSpPr/>
          <p:nvPr/>
        </p:nvSpPr>
        <p:spPr>
          <a:xfrm>
            <a:off x="1037771" y="1911469"/>
            <a:ext cx="352981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lue Plate Special NF" pitchFamily="18" charset="0"/>
              </a:rPr>
              <a:t>1</a:t>
            </a:r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lue Plate Special NF" pitchFamily="18" charset="0"/>
            </a:endParaRPr>
          </a:p>
        </p:txBody>
      </p:sp>
      <p:sp>
        <p:nvSpPr>
          <p:cNvPr id="12" name="11 Rectángulo">
            <a:hlinkClick r:id="rId8" action="ppaction://hlinksldjump"/>
          </p:cNvPr>
          <p:cNvSpPr/>
          <p:nvPr/>
        </p:nvSpPr>
        <p:spPr>
          <a:xfrm>
            <a:off x="2198825" y="2442413"/>
            <a:ext cx="540533" cy="92333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lue Plate Special NF" pitchFamily="18" charset="0"/>
              </a:rPr>
              <a:t>2</a:t>
            </a:r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lue Plate Special NF" pitchFamily="18" charset="0"/>
            </a:endParaRPr>
          </a:p>
        </p:txBody>
      </p:sp>
      <p:sp>
        <p:nvSpPr>
          <p:cNvPr id="13" name="12 Rectángulo">
            <a:hlinkClick r:id="rId9" action="ppaction://hlinksldjump"/>
          </p:cNvPr>
          <p:cNvSpPr/>
          <p:nvPr/>
        </p:nvSpPr>
        <p:spPr>
          <a:xfrm>
            <a:off x="3374367" y="1897614"/>
            <a:ext cx="542136" cy="923330"/>
          </a:xfrm>
          <a:prstGeom prst="rect">
            <a:avLst/>
          </a:prstGeom>
          <a:solidFill>
            <a:srgbClr val="00B05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lue Plate Special NF" pitchFamily="18" charset="0"/>
              </a:rPr>
              <a:t>3</a:t>
            </a:r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lue Plate Special NF" pitchFamily="18" charset="0"/>
            </a:endParaRPr>
          </a:p>
        </p:txBody>
      </p:sp>
      <p:sp>
        <p:nvSpPr>
          <p:cNvPr id="14" name="13 Rectángulo">
            <a:hlinkClick r:id="rId10" action="ppaction://hlinksldjump"/>
          </p:cNvPr>
          <p:cNvSpPr/>
          <p:nvPr/>
        </p:nvSpPr>
        <p:spPr>
          <a:xfrm>
            <a:off x="4489390" y="2442413"/>
            <a:ext cx="537327" cy="923330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lue Plate Special NF" pitchFamily="18" charset="0"/>
              </a:rPr>
              <a:t>4</a:t>
            </a:r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lue Plate Special NF" pitchFamily="18" charset="0"/>
            </a:endParaRPr>
          </a:p>
        </p:txBody>
      </p:sp>
      <p:sp>
        <p:nvSpPr>
          <p:cNvPr id="23" name="22 Rectángulo">
            <a:hlinkClick r:id="rId11" action="ppaction://hlinksldjump"/>
          </p:cNvPr>
          <p:cNvSpPr/>
          <p:nvPr/>
        </p:nvSpPr>
        <p:spPr>
          <a:xfrm>
            <a:off x="5359502" y="4031214"/>
            <a:ext cx="708847" cy="923330"/>
          </a:xfrm>
          <a:prstGeom prst="rect">
            <a:avLst/>
          </a:prstGeom>
          <a:solidFill>
            <a:srgbClr val="66FFFF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lue Plate Special NF" pitchFamily="18" charset="0"/>
              </a:rPr>
              <a:t>12</a:t>
            </a:r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lue Plate Special NF" pitchFamily="18" charset="0"/>
            </a:endParaRPr>
          </a:p>
        </p:txBody>
      </p:sp>
      <p:sp>
        <p:nvSpPr>
          <p:cNvPr id="24" name="23 Rectángulo">
            <a:hlinkClick r:id="rId12" action="ppaction://hlinksldjump"/>
          </p:cNvPr>
          <p:cNvSpPr/>
          <p:nvPr/>
        </p:nvSpPr>
        <p:spPr>
          <a:xfrm>
            <a:off x="6584296" y="4562158"/>
            <a:ext cx="710451" cy="923330"/>
          </a:xfrm>
          <a:prstGeom prst="rect">
            <a:avLst/>
          </a:prstGeom>
          <a:solidFill>
            <a:srgbClr val="FF00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lue Plate Special NF" pitchFamily="18" charset="0"/>
              </a:rPr>
              <a:t>13</a:t>
            </a:r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lue Plate Special NF" pitchFamily="18" charset="0"/>
            </a:endParaRPr>
          </a:p>
        </p:txBody>
      </p:sp>
      <p:sp>
        <p:nvSpPr>
          <p:cNvPr id="25" name="24 Rectángulo">
            <a:hlinkClick r:id="rId13" action="ppaction://hlinksldjump"/>
          </p:cNvPr>
          <p:cNvSpPr/>
          <p:nvPr/>
        </p:nvSpPr>
        <p:spPr>
          <a:xfrm>
            <a:off x="7827645" y="4031214"/>
            <a:ext cx="705642" cy="923330"/>
          </a:xfrm>
          <a:prstGeom prst="rect">
            <a:avLst/>
          </a:prstGeom>
          <a:solidFill>
            <a:srgbClr val="9966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lue Plate Special NF" pitchFamily="18" charset="0"/>
              </a:rPr>
              <a:t>14</a:t>
            </a:r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lue Plate Special NF" pitchFamily="18" charset="0"/>
            </a:endParaRPr>
          </a:p>
        </p:txBody>
      </p:sp>
      <p:sp>
        <p:nvSpPr>
          <p:cNvPr id="26" name="25 Rectángulo">
            <a:hlinkClick r:id="rId14" action="ppaction://hlinksldjump"/>
          </p:cNvPr>
          <p:cNvSpPr/>
          <p:nvPr/>
        </p:nvSpPr>
        <p:spPr>
          <a:xfrm>
            <a:off x="916745" y="4031214"/>
            <a:ext cx="595035" cy="923330"/>
          </a:xfrm>
          <a:prstGeom prst="rect">
            <a:avLst/>
          </a:prstGeom>
          <a:solidFill>
            <a:srgbClr val="9966FF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lue Plate Special NF" pitchFamily="18" charset="0"/>
              </a:rPr>
              <a:t>8</a:t>
            </a:r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lue Plate Special NF" pitchFamily="18" charset="0"/>
            </a:endParaRPr>
          </a:p>
        </p:txBody>
      </p:sp>
      <p:sp>
        <p:nvSpPr>
          <p:cNvPr id="27" name="26 Rectángulo">
            <a:hlinkClick r:id="rId15" action="ppaction://hlinksldjump"/>
          </p:cNvPr>
          <p:cNvSpPr/>
          <p:nvPr/>
        </p:nvSpPr>
        <p:spPr>
          <a:xfrm>
            <a:off x="1931802" y="4562158"/>
            <a:ext cx="575800" cy="923330"/>
          </a:xfrm>
          <a:prstGeom prst="rect">
            <a:avLst/>
          </a:prstGeom>
          <a:solidFill>
            <a:srgbClr val="FF0066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lue Plate Special NF" pitchFamily="18" charset="0"/>
              </a:rPr>
              <a:t>9</a:t>
            </a:r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lue Plate Special NF" pitchFamily="18" charset="0"/>
            </a:endParaRPr>
          </a:p>
        </p:txBody>
      </p:sp>
      <p:sp>
        <p:nvSpPr>
          <p:cNvPr id="28" name="27 Rectángulo">
            <a:hlinkClick r:id="rId16" action="ppaction://hlinksldjump"/>
          </p:cNvPr>
          <p:cNvSpPr/>
          <p:nvPr/>
        </p:nvSpPr>
        <p:spPr>
          <a:xfrm>
            <a:off x="2920019" y="4017359"/>
            <a:ext cx="785792" cy="923330"/>
          </a:xfrm>
          <a:prstGeom prst="rect">
            <a:avLst/>
          </a:prstGeom>
          <a:solidFill>
            <a:srgbClr val="66FF33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lue Plate Special NF" pitchFamily="18" charset="0"/>
              </a:rPr>
              <a:t>10</a:t>
            </a:r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lue Plate Special NF" pitchFamily="18" charset="0"/>
            </a:endParaRPr>
          </a:p>
        </p:txBody>
      </p:sp>
      <p:sp>
        <p:nvSpPr>
          <p:cNvPr id="29" name="28 Rectángulo">
            <a:hlinkClick r:id="rId17" action="ppaction://hlinksldjump"/>
          </p:cNvPr>
          <p:cNvSpPr/>
          <p:nvPr/>
        </p:nvSpPr>
        <p:spPr>
          <a:xfrm>
            <a:off x="4303435" y="4562158"/>
            <a:ext cx="521297" cy="923330"/>
          </a:xfrm>
          <a:prstGeom prst="rect">
            <a:avLst/>
          </a:prstGeom>
          <a:solidFill>
            <a:srgbClr val="9900CC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lue Plate Special NF" pitchFamily="18" charset="0"/>
              </a:rPr>
              <a:t>11</a:t>
            </a:r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lue Plate Special NF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 dir="vert"/>
        <p:sndAc>
          <p:stSnd>
            <p:snd r:embed="rId2" name="push.wav"/>
          </p:stSnd>
        </p:sndAc>
      </p:transition>
    </mc:Choice>
    <mc:Fallback xmlns="">
      <p:transition spd="slow">
        <p:checker dir="vert"/>
        <p:sndAc>
          <p:stSnd>
            <p:snd r:embed="rId18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 bwMode="auto">
          <a:xfrm>
            <a:off x="789710" y="4875901"/>
            <a:ext cx="942108" cy="886692"/>
          </a:xfrm>
          <a:prstGeom prst="ellipse">
            <a:avLst/>
          </a:prstGeom>
          <a:solidFill>
            <a:srgbClr val="9900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7 Elipse"/>
          <p:cNvSpPr/>
          <p:nvPr/>
        </p:nvSpPr>
        <p:spPr bwMode="auto">
          <a:xfrm>
            <a:off x="789689" y="4875896"/>
            <a:ext cx="942108" cy="886692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43335" y="5844555"/>
            <a:ext cx="1967356" cy="59328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>
                <a:gd name="adj1" fmla="val 9373"/>
                <a:gd name="adj2" fmla="val 0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Thank</a:t>
            </a:r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 </a:t>
            </a:r>
            <a:r>
              <a:rPr lang="es-E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you</a:t>
            </a:r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.</a:t>
            </a:r>
            <a:endParaRPr lang="es-E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lue Plate Special NF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43335" y="3754005"/>
            <a:ext cx="7884816" cy="7629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What</a:t>
            </a:r>
            <a:r>
              <a:rPr lang="cs-CZ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 are these </a:t>
            </a:r>
            <a:r>
              <a:rPr lang="cs-CZ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people</a:t>
            </a:r>
            <a:r>
              <a:rPr lang="cs-CZ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 </a:t>
            </a:r>
            <a:r>
              <a:rPr lang="cs-CZ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doing</a:t>
            </a:r>
            <a:r>
              <a:rPr lang="cs-CZ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? </a:t>
            </a:r>
            <a:r>
              <a:rPr lang="cs-CZ" sz="540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Where</a:t>
            </a:r>
            <a:r>
              <a:rPr lang="cs-CZ" sz="5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? </a:t>
            </a:r>
            <a:r>
              <a:rPr lang="cs-CZ" sz="540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Why</a:t>
            </a:r>
            <a:r>
              <a:rPr lang="cs-CZ" sz="5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?</a:t>
            </a:r>
            <a:endParaRPr lang="es-E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lue Plate Special NF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725" y="76491"/>
            <a:ext cx="6838950" cy="3438525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128655" y="4580580"/>
            <a:ext cx="35929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 err="1" smtClean="0"/>
              <a:t>Swim</a:t>
            </a:r>
            <a:endParaRPr lang="cs-CZ" dirty="0" smtClean="0"/>
          </a:p>
          <a:p>
            <a:pPr marL="285750" indent="-285750">
              <a:buFontTx/>
              <a:buChar char="-"/>
            </a:pPr>
            <a:r>
              <a:rPr lang="cs-CZ" dirty="0" smtClean="0"/>
              <a:t>Sun </a:t>
            </a:r>
            <a:r>
              <a:rPr lang="cs-CZ" dirty="0" err="1" smtClean="0"/>
              <a:t>bath</a:t>
            </a:r>
            <a:endParaRPr lang="cs-CZ" dirty="0" smtClean="0"/>
          </a:p>
          <a:p>
            <a:pPr marL="285750" indent="-285750">
              <a:buFontTx/>
              <a:buChar char="-"/>
            </a:pPr>
            <a:r>
              <a:rPr lang="cs-CZ" dirty="0" err="1" smtClean="0"/>
              <a:t>Sit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grass</a:t>
            </a:r>
            <a:endParaRPr lang="cs-CZ" dirty="0" smtClean="0"/>
          </a:p>
          <a:p>
            <a:pPr marL="285750" indent="-285750">
              <a:buFontTx/>
              <a:buChar char="-"/>
            </a:pPr>
            <a:r>
              <a:rPr lang="cs-CZ" dirty="0" smtClean="0"/>
              <a:t>Use </a:t>
            </a:r>
            <a:r>
              <a:rPr lang="cs-CZ" dirty="0" err="1" smtClean="0"/>
              <a:t>umbrellas</a:t>
            </a:r>
            <a:endParaRPr lang="cs-CZ" dirty="0" smtClean="0"/>
          </a:p>
          <a:p>
            <a:pPr marL="285750" indent="-285750">
              <a:buFontTx/>
              <a:buChar char="-"/>
            </a:pPr>
            <a:r>
              <a:rPr lang="cs-CZ" dirty="0" err="1" smtClean="0"/>
              <a:t>Enjoy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weather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 dir="vert"/>
        <p:sndAc>
          <p:stSnd>
            <p:snd r:embed="rId2" name="push.wav"/>
          </p:stSnd>
        </p:sndAc>
      </p:transition>
    </mc:Choice>
    <mc:Fallback xmlns="">
      <p:transition spd="slow">
        <p:checker dir="vert"/>
        <p:sndAc>
          <p:stSnd>
            <p:snd r:embed="rId8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3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6000"/>
                            </p:stCondLst>
                            <p:childTnLst>
                              <p:par>
                                <p:cTn id="14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6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 bwMode="auto">
          <a:xfrm>
            <a:off x="789710" y="4875901"/>
            <a:ext cx="942108" cy="886692"/>
          </a:xfrm>
          <a:prstGeom prst="ellipse">
            <a:avLst/>
          </a:prstGeom>
          <a:solidFill>
            <a:srgbClr val="9900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7 Elipse"/>
          <p:cNvSpPr/>
          <p:nvPr/>
        </p:nvSpPr>
        <p:spPr bwMode="auto">
          <a:xfrm>
            <a:off x="789689" y="4875896"/>
            <a:ext cx="942108" cy="886692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43335" y="5844555"/>
            <a:ext cx="1967356" cy="59328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>
                <a:gd name="adj1" fmla="val 9373"/>
                <a:gd name="adj2" fmla="val 0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Thank</a:t>
            </a:r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 </a:t>
            </a:r>
            <a:r>
              <a:rPr lang="es-E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you</a:t>
            </a:r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.</a:t>
            </a:r>
            <a:endParaRPr lang="es-E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lue Plate Special NF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65008" y="3512453"/>
            <a:ext cx="7884816" cy="7906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What</a:t>
            </a:r>
            <a:r>
              <a:rPr lang="cs-CZ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 are </a:t>
            </a:r>
            <a:r>
              <a:rPr lang="cs-CZ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the</a:t>
            </a:r>
            <a:r>
              <a:rPr lang="cs-CZ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 </a:t>
            </a:r>
            <a:r>
              <a:rPr lang="cs-CZ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kids</a:t>
            </a:r>
            <a:r>
              <a:rPr lang="cs-CZ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 </a:t>
            </a:r>
            <a:r>
              <a:rPr lang="cs-CZ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doing</a:t>
            </a:r>
            <a:r>
              <a:rPr lang="cs-CZ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?</a:t>
            </a:r>
            <a:endParaRPr lang="es-E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lue Plate Special NF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1797" y="82870"/>
            <a:ext cx="5395480" cy="3347616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073236" y="4793929"/>
            <a:ext cx="42302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 err="1" smtClean="0"/>
              <a:t>Learn</a:t>
            </a:r>
            <a:endParaRPr lang="cs-CZ" dirty="0" smtClean="0"/>
          </a:p>
          <a:p>
            <a:pPr marL="285750" indent="-285750">
              <a:buFontTx/>
              <a:buChar char="-"/>
            </a:pPr>
            <a:r>
              <a:rPr lang="cs-CZ" dirty="0" err="1" smtClean="0"/>
              <a:t>Tired</a:t>
            </a:r>
            <a:r>
              <a:rPr lang="cs-CZ" dirty="0" smtClean="0"/>
              <a:t> and </a:t>
            </a:r>
            <a:r>
              <a:rPr lang="cs-CZ" dirty="0" err="1" smtClean="0"/>
              <a:t>bored</a:t>
            </a:r>
            <a:endParaRPr lang="cs-CZ" dirty="0" smtClean="0"/>
          </a:p>
          <a:p>
            <a:pPr marL="285750" indent="-285750">
              <a:buFontTx/>
              <a:buChar char="-"/>
            </a:pPr>
            <a:r>
              <a:rPr lang="cs-CZ" dirty="0" err="1" smtClean="0"/>
              <a:t>Sit</a:t>
            </a:r>
            <a:r>
              <a:rPr lang="cs-CZ" dirty="0" smtClean="0"/>
              <a:t> </a:t>
            </a:r>
            <a:r>
              <a:rPr lang="cs-CZ" dirty="0" err="1" smtClean="0"/>
              <a:t>behind</a:t>
            </a:r>
            <a:r>
              <a:rPr lang="cs-CZ" dirty="0" smtClean="0"/>
              <a:t> </a:t>
            </a:r>
            <a:r>
              <a:rPr lang="cs-CZ" dirty="0" err="1" smtClean="0"/>
              <a:t>their</a:t>
            </a:r>
            <a:r>
              <a:rPr lang="cs-CZ" dirty="0" smtClean="0"/>
              <a:t> </a:t>
            </a:r>
            <a:r>
              <a:rPr lang="cs-CZ" dirty="0" err="1" smtClean="0"/>
              <a:t>desks</a:t>
            </a:r>
            <a:endParaRPr lang="cs-CZ" dirty="0" smtClean="0"/>
          </a:p>
          <a:p>
            <a:pPr marL="285750" indent="-285750">
              <a:buFontTx/>
              <a:buChar char="-"/>
            </a:pPr>
            <a:r>
              <a:rPr lang="cs-CZ" dirty="0" err="1" smtClean="0"/>
              <a:t>Have</a:t>
            </a:r>
            <a:r>
              <a:rPr lang="cs-CZ" dirty="0" smtClean="0"/>
              <a:t> </a:t>
            </a:r>
            <a:r>
              <a:rPr lang="cs-CZ" dirty="0" err="1" smtClean="0"/>
              <a:t>their</a:t>
            </a:r>
            <a:r>
              <a:rPr lang="cs-CZ" dirty="0" smtClean="0"/>
              <a:t> </a:t>
            </a:r>
            <a:r>
              <a:rPr lang="cs-CZ" dirty="0" err="1" smtClean="0"/>
              <a:t>books</a:t>
            </a:r>
            <a:r>
              <a:rPr lang="cs-CZ" dirty="0" smtClean="0"/>
              <a:t> </a:t>
            </a:r>
            <a:r>
              <a:rPr lang="cs-CZ" dirty="0" err="1" smtClean="0"/>
              <a:t>opened</a:t>
            </a:r>
            <a:endParaRPr lang="cs-CZ" dirty="0" smtClean="0"/>
          </a:p>
          <a:p>
            <a:pPr marL="285750" indent="-285750">
              <a:buFontTx/>
              <a:buChar char="-"/>
            </a:pPr>
            <a:r>
              <a:rPr lang="cs-CZ" dirty="0" smtClean="0"/>
              <a:t>Not </a:t>
            </a:r>
            <a:r>
              <a:rPr lang="cs-CZ" dirty="0" err="1" smtClean="0"/>
              <a:t>enjoy</a:t>
            </a:r>
            <a:endParaRPr lang="cs-CZ" dirty="0" smtClean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936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 dir="vert"/>
        <p:sndAc>
          <p:stSnd>
            <p:snd r:embed="rId2" name="push.wav"/>
          </p:stSnd>
        </p:sndAc>
      </p:transition>
    </mc:Choice>
    <mc:Fallback xmlns="">
      <p:transition spd="slow">
        <p:checker dir="vert"/>
        <p:sndAc>
          <p:stSnd>
            <p:snd r:embed="rId7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3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6000"/>
                            </p:stCondLst>
                            <p:childTnLst>
                              <p:par>
                                <p:cTn id="14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6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 bwMode="auto">
          <a:xfrm>
            <a:off x="789710" y="4875901"/>
            <a:ext cx="942108" cy="886692"/>
          </a:xfrm>
          <a:prstGeom prst="ellipse">
            <a:avLst/>
          </a:prstGeom>
          <a:solidFill>
            <a:srgbClr val="9900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7 Elipse"/>
          <p:cNvSpPr/>
          <p:nvPr/>
        </p:nvSpPr>
        <p:spPr bwMode="auto">
          <a:xfrm>
            <a:off x="789689" y="4875896"/>
            <a:ext cx="942108" cy="886692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43335" y="5844555"/>
            <a:ext cx="1967356" cy="59328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>
                <a:gd name="adj1" fmla="val 9373"/>
                <a:gd name="adj2" fmla="val 0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Thank</a:t>
            </a:r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 </a:t>
            </a:r>
            <a:r>
              <a:rPr lang="es-E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you</a:t>
            </a:r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.</a:t>
            </a:r>
            <a:endParaRPr lang="es-E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lue Plate Special NF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89689" y="3980531"/>
            <a:ext cx="7884816" cy="61514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540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What</a:t>
            </a:r>
            <a:r>
              <a:rPr lang="cs-CZ" sz="5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 are </a:t>
            </a:r>
            <a:r>
              <a:rPr lang="cs-CZ" sz="540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they</a:t>
            </a:r>
            <a:r>
              <a:rPr lang="cs-CZ" sz="5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 </a:t>
            </a:r>
            <a:r>
              <a:rPr lang="cs-CZ" sz="540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doing</a:t>
            </a:r>
            <a:r>
              <a:rPr lang="cs-CZ" sz="5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?</a:t>
            </a:r>
            <a:endParaRPr lang="es-E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lue Plate Special NF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141" y="471055"/>
            <a:ext cx="5810250" cy="342751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648364" y="4875891"/>
            <a:ext cx="46828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 err="1" smtClean="0"/>
              <a:t>Enjoy</a:t>
            </a:r>
            <a:r>
              <a:rPr lang="cs-CZ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Play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water</a:t>
            </a:r>
            <a:endParaRPr lang="cs-CZ" dirty="0" smtClean="0"/>
          </a:p>
          <a:p>
            <a:pPr marL="285750" indent="-285750">
              <a:buFontTx/>
              <a:buChar char="-"/>
            </a:pPr>
            <a:r>
              <a:rPr lang="cs-CZ" dirty="0" err="1" smtClean="0"/>
              <a:t>Kick</a:t>
            </a:r>
            <a:r>
              <a:rPr lang="cs-CZ" dirty="0" smtClean="0"/>
              <a:t> </a:t>
            </a:r>
            <a:r>
              <a:rPr lang="cs-CZ" dirty="0" err="1" smtClean="0"/>
              <a:t>their</a:t>
            </a:r>
            <a:r>
              <a:rPr lang="cs-CZ" dirty="0" smtClean="0"/>
              <a:t> </a:t>
            </a:r>
            <a:r>
              <a:rPr lang="cs-CZ" dirty="0" err="1" smtClean="0"/>
              <a:t>legs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water</a:t>
            </a:r>
            <a:endParaRPr lang="cs-CZ" dirty="0" smtClean="0"/>
          </a:p>
          <a:p>
            <a:pPr marL="285750" indent="-285750">
              <a:buFontTx/>
              <a:buChar char="-"/>
            </a:pPr>
            <a:r>
              <a:rPr lang="cs-CZ" dirty="0" err="1" smtClean="0"/>
              <a:t>Have</a:t>
            </a:r>
            <a:r>
              <a:rPr lang="cs-CZ" dirty="0" smtClean="0"/>
              <a:t> </a:t>
            </a:r>
            <a:r>
              <a:rPr lang="cs-CZ" dirty="0" err="1" smtClean="0"/>
              <a:t>holidays</a:t>
            </a:r>
            <a:endParaRPr lang="cs-CZ" dirty="0" smtClean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285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 dir="vert"/>
        <p:sndAc>
          <p:stSnd>
            <p:snd r:embed="rId2" name="push.wav"/>
          </p:stSnd>
        </p:sndAc>
      </p:transition>
    </mc:Choice>
    <mc:Fallback xmlns="">
      <p:transition spd="slow">
        <p:checker dir="vert"/>
        <p:sndAc>
          <p:stSnd>
            <p:snd r:embed="rId9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3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6000"/>
                            </p:stCondLst>
                            <p:childTnLst>
                              <p:par>
                                <p:cTn id="14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6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://www.maltaweddings.com/Files/Upload/family%20planning%202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591" y="580989"/>
            <a:ext cx="938935" cy="75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Elipse"/>
          <p:cNvSpPr/>
          <p:nvPr/>
        </p:nvSpPr>
        <p:spPr bwMode="auto">
          <a:xfrm>
            <a:off x="789710" y="4875901"/>
            <a:ext cx="942108" cy="886692"/>
          </a:xfrm>
          <a:prstGeom prst="ellipse">
            <a:avLst/>
          </a:prstGeom>
          <a:solidFill>
            <a:srgbClr val="9900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7 Elipse"/>
          <p:cNvSpPr/>
          <p:nvPr/>
        </p:nvSpPr>
        <p:spPr bwMode="auto">
          <a:xfrm>
            <a:off x="789689" y="4875896"/>
            <a:ext cx="942108" cy="886692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43335" y="5844555"/>
            <a:ext cx="1967356" cy="59328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>
                <a:gd name="adj1" fmla="val 9373"/>
                <a:gd name="adj2" fmla="val 0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Thank</a:t>
            </a:r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 </a:t>
            </a:r>
            <a:r>
              <a:rPr lang="es-E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you</a:t>
            </a:r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.</a:t>
            </a:r>
            <a:endParaRPr lang="es-E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lue Plate Special NF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95747" y="3807105"/>
            <a:ext cx="7884816" cy="77189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540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What</a:t>
            </a:r>
            <a:r>
              <a:rPr lang="cs-CZ" sz="5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 are </a:t>
            </a:r>
            <a:r>
              <a:rPr lang="cs-CZ" sz="540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they</a:t>
            </a:r>
            <a:r>
              <a:rPr lang="cs-CZ" sz="5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 </a:t>
            </a:r>
            <a:r>
              <a:rPr lang="cs-CZ" sz="540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doing</a:t>
            </a:r>
            <a:r>
              <a:rPr lang="cs-CZ" sz="5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?</a:t>
            </a:r>
            <a:endParaRPr lang="es-ES" sz="540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lue Plate Special NF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1797" y="206230"/>
            <a:ext cx="5334021" cy="351891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943927" y="4875896"/>
            <a:ext cx="284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 err="1" smtClean="0"/>
              <a:t>Have</a:t>
            </a:r>
            <a:r>
              <a:rPr lang="cs-CZ" dirty="0" smtClean="0"/>
              <a:t> </a:t>
            </a:r>
            <a:r>
              <a:rPr lang="cs-CZ" dirty="0" err="1" smtClean="0"/>
              <a:t>tea</a:t>
            </a:r>
            <a:r>
              <a:rPr lang="cs-CZ" dirty="0" smtClean="0"/>
              <a:t> </a:t>
            </a:r>
            <a:r>
              <a:rPr lang="cs-CZ" dirty="0" err="1" smtClean="0"/>
              <a:t>outside</a:t>
            </a:r>
            <a:endParaRPr lang="cs-CZ" dirty="0" smtClean="0"/>
          </a:p>
          <a:p>
            <a:pPr marL="285750" indent="-285750">
              <a:buFontTx/>
              <a:buChar char="-"/>
            </a:pPr>
            <a:r>
              <a:rPr lang="cs-CZ" dirty="0" err="1" smtClean="0"/>
              <a:t>Sit</a:t>
            </a:r>
            <a:r>
              <a:rPr lang="cs-CZ" dirty="0" smtClean="0"/>
              <a:t> </a:t>
            </a:r>
            <a:r>
              <a:rPr lang="cs-CZ" dirty="0" err="1" smtClean="0"/>
              <a:t>under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tree</a:t>
            </a:r>
            <a:endParaRPr lang="cs-CZ" dirty="0" smtClean="0"/>
          </a:p>
          <a:p>
            <a:pPr marL="285750" indent="-285750">
              <a:buFontTx/>
              <a:buChar char="-"/>
            </a:pPr>
            <a:r>
              <a:rPr lang="cs-CZ" dirty="0" smtClean="0"/>
              <a:t>Smile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Show </a:t>
            </a:r>
            <a:r>
              <a:rPr lang="cs-CZ" dirty="0" err="1" smtClean="0"/>
              <a:t>something</a:t>
            </a:r>
            <a:endParaRPr lang="cs-CZ" dirty="0" smtClean="0"/>
          </a:p>
          <a:p>
            <a:pPr marL="285750" indent="-285750">
              <a:buFontTx/>
              <a:buChar char="-"/>
            </a:pPr>
            <a:r>
              <a:rPr lang="cs-CZ" dirty="0" smtClean="0"/>
              <a:t>Drink </a:t>
            </a:r>
            <a:r>
              <a:rPr lang="cs-CZ" dirty="0" err="1" smtClean="0"/>
              <a:t>tea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591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 dir="vert"/>
        <p:sndAc>
          <p:stSnd>
            <p:snd r:embed="rId2" name="push.wav"/>
          </p:stSnd>
        </p:sndAc>
      </p:transition>
    </mc:Choice>
    <mc:Fallback xmlns="">
      <p:transition spd="slow">
        <p:checker dir="vert"/>
        <p:sndAc>
          <p:stSnd>
            <p:snd r:embed="rId7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3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6000"/>
                            </p:stCondLst>
                            <p:childTnLst>
                              <p:par>
                                <p:cTn id="14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6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675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 bwMode="auto">
          <a:xfrm>
            <a:off x="789710" y="4875901"/>
            <a:ext cx="942108" cy="886692"/>
          </a:xfrm>
          <a:prstGeom prst="ellipse">
            <a:avLst/>
          </a:prstGeom>
          <a:solidFill>
            <a:srgbClr val="9900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7 Elipse"/>
          <p:cNvSpPr/>
          <p:nvPr/>
        </p:nvSpPr>
        <p:spPr bwMode="auto">
          <a:xfrm>
            <a:off x="789689" y="4875896"/>
            <a:ext cx="942108" cy="886692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43335" y="5844555"/>
            <a:ext cx="1967356" cy="59328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>
                <a:gd name="adj1" fmla="val 9373"/>
                <a:gd name="adj2" fmla="val 0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Thank</a:t>
            </a:r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 </a:t>
            </a:r>
            <a:r>
              <a:rPr lang="es-E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you</a:t>
            </a:r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.</a:t>
            </a:r>
            <a:endParaRPr lang="es-E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lue Plate Special NF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89689" y="3325091"/>
            <a:ext cx="7884816" cy="81834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540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What</a:t>
            </a:r>
            <a:r>
              <a:rPr lang="cs-CZ" sz="5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 </a:t>
            </a:r>
            <a:r>
              <a:rPr lang="cs-CZ" sz="540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is</a:t>
            </a:r>
            <a:r>
              <a:rPr lang="cs-CZ" sz="5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 </a:t>
            </a:r>
            <a:r>
              <a:rPr lang="cs-CZ" sz="540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she</a:t>
            </a:r>
            <a:r>
              <a:rPr lang="cs-CZ" sz="5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 </a:t>
            </a:r>
            <a:r>
              <a:rPr lang="cs-CZ" sz="540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doing</a:t>
            </a:r>
            <a:r>
              <a:rPr lang="cs-CZ" sz="5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?</a:t>
            </a:r>
            <a:endParaRPr lang="es-ES" sz="540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lue Plate Special NF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0691" y="196863"/>
            <a:ext cx="4152900" cy="29337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064000" y="4793929"/>
            <a:ext cx="3011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 err="1" smtClean="0"/>
              <a:t>Ride</a:t>
            </a:r>
            <a:r>
              <a:rPr lang="cs-CZ" dirty="0" smtClean="0"/>
              <a:t> a </a:t>
            </a:r>
            <a:r>
              <a:rPr lang="cs-CZ" dirty="0" err="1" smtClean="0"/>
              <a:t>horse</a:t>
            </a:r>
            <a:endParaRPr lang="cs-CZ" dirty="0" smtClean="0"/>
          </a:p>
          <a:p>
            <a:pPr marL="285750" indent="-285750">
              <a:buFontTx/>
              <a:buChar char="-"/>
            </a:pPr>
            <a:r>
              <a:rPr lang="cs-CZ" dirty="0" smtClean="0"/>
              <a:t>A </a:t>
            </a:r>
            <a:r>
              <a:rPr lang="cs-CZ" dirty="0" err="1" smtClean="0"/>
              <a:t>horse</a:t>
            </a:r>
            <a:r>
              <a:rPr lang="cs-CZ" dirty="0" smtClean="0"/>
              <a:t>/run</a:t>
            </a:r>
          </a:p>
          <a:p>
            <a:pPr marL="285750" indent="-285750">
              <a:buFontTx/>
              <a:buChar char="-"/>
            </a:pPr>
            <a:r>
              <a:rPr lang="cs-CZ" dirty="0" err="1" smtClean="0"/>
              <a:t>Enjoy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540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 dir="vert"/>
        <p:sndAc>
          <p:stSnd>
            <p:snd r:embed="rId2" name="push.wav"/>
          </p:stSnd>
        </p:sndAc>
      </p:transition>
    </mc:Choice>
    <mc:Fallback xmlns="">
      <p:transition spd="slow">
        <p:checker dir="vert"/>
        <p:sndAc>
          <p:stSnd>
            <p:snd r:embed="rId9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3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6000"/>
                            </p:stCondLst>
                            <p:childTnLst>
                              <p:par>
                                <p:cTn id="14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6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 bwMode="auto">
          <a:xfrm>
            <a:off x="789710" y="4875901"/>
            <a:ext cx="942108" cy="886692"/>
          </a:xfrm>
          <a:prstGeom prst="ellipse">
            <a:avLst/>
          </a:prstGeom>
          <a:solidFill>
            <a:srgbClr val="9900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7 Elipse"/>
          <p:cNvSpPr/>
          <p:nvPr/>
        </p:nvSpPr>
        <p:spPr bwMode="auto">
          <a:xfrm>
            <a:off x="789689" y="4875896"/>
            <a:ext cx="942108" cy="886692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43335" y="5844555"/>
            <a:ext cx="1967356" cy="59328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>
                <a:gd name="adj1" fmla="val 9373"/>
                <a:gd name="adj2" fmla="val 0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Thank</a:t>
            </a:r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 </a:t>
            </a:r>
            <a:r>
              <a:rPr lang="es-E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you</a:t>
            </a:r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.</a:t>
            </a:r>
            <a:endParaRPr lang="es-E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lue Plate Special NF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89710" y="3624166"/>
            <a:ext cx="7884816" cy="8906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540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What</a:t>
            </a:r>
            <a:r>
              <a:rPr lang="cs-CZ" sz="5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 are </a:t>
            </a:r>
            <a:r>
              <a:rPr lang="cs-CZ" sz="540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they</a:t>
            </a:r>
            <a:r>
              <a:rPr lang="cs-CZ" sz="5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 </a:t>
            </a:r>
            <a:r>
              <a:rPr lang="cs-CZ" sz="540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doing</a:t>
            </a:r>
            <a:r>
              <a:rPr lang="es-ES" sz="5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?</a:t>
            </a:r>
            <a:endParaRPr lang="es-ES" sz="540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lue Plate Special NF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0094" y="188585"/>
            <a:ext cx="4752975" cy="3413598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257964" y="4875896"/>
            <a:ext cx="3537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 smtClean="0"/>
              <a:t>Play </a:t>
            </a:r>
            <a:r>
              <a:rPr lang="cs-CZ" dirty="0" err="1" smtClean="0"/>
              <a:t>games</a:t>
            </a:r>
            <a:endParaRPr lang="cs-CZ" dirty="0" smtClean="0"/>
          </a:p>
          <a:p>
            <a:pPr marL="285750" indent="-285750">
              <a:buFontTx/>
              <a:buChar char="-"/>
            </a:pPr>
            <a:r>
              <a:rPr lang="cs-CZ" dirty="0" smtClean="0"/>
              <a:t>Smile</a:t>
            </a:r>
          </a:p>
          <a:p>
            <a:pPr marL="285750" indent="-285750">
              <a:buFontTx/>
              <a:buChar char="-"/>
            </a:pPr>
            <a:r>
              <a:rPr lang="cs-CZ" dirty="0" err="1" smtClean="0"/>
              <a:t>Enjoy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r>
              <a:rPr lang="cs-CZ" dirty="0" smtClean="0"/>
              <a:t> </a:t>
            </a:r>
            <a:r>
              <a:rPr lang="cs-CZ" dirty="0" err="1" smtClean="0"/>
              <a:t>together</a:t>
            </a:r>
            <a:endParaRPr lang="cs-CZ" dirty="0" smtClean="0"/>
          </a:p>
          <a:p>
            <a:pPr marL="285750" indent="-285750">
              <a:buFontTx/>
              <a:buChar char="-"/>
            </a:pPr>
            <a:r>
              <a:rPr lang="cs-CZ" dirty="0" err="1" smtClean="0"/>
              <a:t>sit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616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 dir="vert"/>
        <p:sndAc>
          <p:stSnd>
            <p:snd r:embed="rId2" name="push.wav"/>
          </p:stSnd>
        </p:sndAc>
      </p:transition>
    </mc:Choice>
    <mc:Fallback xmlns="">
      <p:transition spd="slow">
        <p:checker dir="vert"/>
        <p:sndAc>
          <p:stSnd>
            <p:snd r:embed="rId7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3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6000"/>
                            </p:stCondLst>
                            <p:childTnLst>
                              <p:par>
                                <p:cTn id="14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6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 bwMode="auto">
          <a:xfrm>
            <a:off x="789710" y="4875901"/>
            <a:ext cx="942108" cy="886692"/>
          </a:xfrm>
          <a:prstGeom prst="ellipse">
            <a:avLst/>
          </a:prstGeom>
          <a:solidFill>
            <a:srgbClr val="9900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7 Elipse"/>
          <p:cNvSpPr/>
          <p:nvPr/>
        </p:nvSpPr>
        <p:spPr bwMode="auto">
          <a:xfrm>
            <a:off x="789689" y="4875896"/>
            <a:ext cx="942108" cy="886692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43335" y="5844555"/>
            <a:ext cx="1967356" cy="59328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>
                <a:gd name="adj1" fmla="val 9373"/>
                <a:gd name="adj2" fmla="val 0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Thank</a:t>
            </a:r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 </a:t>
            </a:r>
            <a:r>
              <a:rPr lang="es-E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you</a:t>
            </a:r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.</a:t>
            </a:r>
            <a:endParaRPr lang="es-E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lue Plate Special NF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872840" y="3380508"/>
            <a:ext cx="7884816" cy="93842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540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What</a:t>
            </a:r>
            <a:r>
              <a:rPr lang="cs-CZ" sz="5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 are </a:t>
            </a:r>
            <a:r>
              <a:rPr lang="cs-CZ" sz="540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they</a:t>
            </a:r>
            <a:r>
              <a:rPr lang="cs-CZ" sz="5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 </a:t>
            </a:r>
            <a:r>
              <a:rPr lang="cs-CZ" sz="540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doing</a:t>
            </a:r>
            <a:r>
              <a:rPr lang="cs-CZ" sz="5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ue Plate Special NF" pitchFamily="18" charset="0"/>
              </a:rPr>
              <a:t>?</a:t>
            </a:r>
            <a:endParaRPr lang="es-ES" sz="540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lue Plate Special NF" pitchFamily="18" charset="0"/>
            </a:endParaRPr>
          </a:p>
        </p:txBody>
      </p:sp>
      <p:pic>
        <p:nvPicPr>
          <p:cNvPr id="4098" name="Picture 2" descr="http://www.polyvore.com/cgi/img-thing?.out=jpg&amp;size=l&amp;tid=231474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819" y="4470453"/>
            <a:ext cx="2277544" cy="227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9609" y="181394"/>
            <a:ext cx="3736622" cy="2808865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417455" y="4793929"/>
            <a:ext cx="33620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 smtClean="0"/>
              <a:t>Hold ech </a:t>
            </a:r>
            <a:r>
              <a:rPr lang="cs-CZ" dirty="0" err="1" smtClean="0"/>
              <a:t>other</a:t>
            </a:r>
            <a:endParaRPr lang="cs-CZ" dirty="0" smtClean="0"/>
          </a:p>
          <a:p>
            <a:pPr marL="285750" indent="-285750">
              <a:buFontTx/>
              <a:buChar char="-"/>
            </a:pPr>
            <a:r>
              <a:rPr lang="cs-CZ" dirty="0" err="1" smtClean="0"/>
              <a:t>Stand</a:t>
            </a:r>
            <a:r>
              <a:rPr lang="cs-CZ" dirty="0" smtClean="0"/>
              <a:t> in front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football</a:t>
            </a:r>
            <a:r>
              <a:rPr lang="cs-CZ" dirty="0" smtClean="0"/>
              <a:t> </a:t>
            </a:r>
            <a:r>
              <a:rPr lang="cs-CZ" dirty="0" err="1" smtClean="0"/>
              <a:t>pitch</a:t>
            </a:r>
            <a:endParaRPr lang="cs-CZ" dirty="0" smtClean="0"/>
          </a:p>
          <a:p>
            <a:pPr marL="285750" indent="-285750">
              <a:buFontTx/>
              <a:buChar char="-"/>
            </a:pPr>
            <a:r>
              <a:rPr lang="cs-CZ" dirty="0" err="1" smtClean="0"/>
              <a:t>Dad</a:t>
            </a:r>
            <a:r>
              <a:rPr lang="cs-CZ" dirty="0" smtClean="0"/>
              <a:t>/</a:t>
            </a:r>
            <a:r>
              <a:rPr lang="cs-CZ" dirty="0" err="1" smtClean="0"/>
              <a:t>look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his son</a:t>
            </a:r>
          </a:p>
          <a:p>
            <a:pPr marL="285750" indent="-285750">
              <a:buFontTx/>
              <a:buChar char="-"/>
            </a:pPr>
            <a:r>
              <a:rPr lang="cs-CZ" dirty="0" err="1" smtClean="0"/>
              <a:t>Enjoy</a:t>
            </a:r>
            <a:r>
              <a:rPr lang="cs-CZ" dirty="0" smtClean="0"/>
              <a:t> </a:t>
            </a:r>
            <a:r>
              <a:rPr lang="cs-CZ" dirty="0" err="1" smtClean="0"/>
              <a:t>being</a:t>
            </a:r>
            <a:r>
              <a:rPr lang="cs-CZ" dirty="0" smtClean="0"/>
              <a:t> </a:t>
            </a:r>
            <a:r>
              <a:rPr lang="cs-CZ" dirty="0" err="1" smtClean="0"/>
              <a:t>together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775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 dir="vert"/>
        <p:sndAc>
          <p:stSnd>
            <p:snd r:embed="rId2" name="push.wav"/>
          </p:stSnd>
        </p:sndAc>
      </p:transition>
    </mc:Choice>
    <mc:Fallback xmlns="">
      <p:transition spd="slow">
        <p:checker dir="vert"/>
        <p:sndAc>
          <p:stSnd>
            <p:snd r:embed="rId8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3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0"/>
                            </p:stCondLst>
                            <p:childTnLst>
                              <p:par>
                                <p:cTn id="30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5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ind_0059_slide">
  <a:themeElements>
    <a:clrScheme name="Tema de Office 2">
      <a:dk1>
        <a:srgbClr val="000000"/>
      </a:dk1>
      <a:lt1>
        <a:srgbClr val="FFCCFF"/>
      </a:lt1>
      <a:dk2>
        <a:srgbClr val="000000"/>
      </a:dk2>
      <a:lt2>
        <a:srgbClr val="CCCCCC"/>
      </a:lt2>
      <a:accent1>
        <a:srgbClr val="99364E"/>
      </a:accent1>
      <a:accent2>
        <a:srgbClr val="5A3699"/>
      </a:accent2>
      <a:accent3>
        <a:srgbClr val="FFE2FF"/>
      </a:accent3>
      <a:accent4>
        <a:srgbClr val="000000"/>
      </a:accent4>
      <a:accent5>
        <a:srgbClr val="CAAEB2"/>
      </a:accent5>
      <a:accent6>
        <a:srgbClr val="51308A"/>
      </a:accent6>
      <a:hlink>
        <a:srgbClr val="6E216E"/>
      </a:hlink>
      <a:folHlink>
        <a:srgbClr val="2D3C80"/>
      </a:folHlink>
    </a:clrScheme>
    <a:fontScheme name="Tema de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CCFF"/>
        </a:lt1>
        <a:dk2>
          <a:srgbClr val="000000"/>
        </a:dk2>
        <a:lt2>
          <a:srgbClr val="CCCCCC"/>
        </a:lt2>
        <a:accent1>
          <a:srgbClr val="992E99"/>
        </a:accent1>
        <a:accent2>
          <a:srgbClr val="852E85"/>
        </a:accent2>
        <a:accent3>
          <a:srgbClr val="FFE2FF"/>
        </a:accent3>
        <a:accent4>
          <a:srgbClr val="000000"/>
        </a:accent4>
        <a:accent5>
          <a:srgbClr val="CAADCA"/>
        </a:accent5>
        <a:accent6>
          <a:srgbClr val="782978"/>
        </a:accent6>
        <a:hlink>
          <a:srgbClr val="732273"/>
        </a:hlink>
        <a:folHlink>
          <a:srgbClr val="662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CCFF"/>
        </a:lt1>
        <a:dk2>
          <a:srgbClr val="000000"/>
        </a:dk2>
        <a:lt2>
          <a:srgbClr val="CCCCCC"/>
        </a:lt2>
        <a:accent1>
          <a:srgbClr val="99364E"/>
        </a:accent1>
        <a:accent2>
          <a:srgbClr val="5A3699"/>
        </a:accent2>
        <a:accent3>
          <a:srgbClr val="FFE2FF"/>
        </a:accent3>
        <a:accent4>
          <a:srgbClr val="000000"/>
        </a:accent4>
        <a:accent5>
          <a:srgbClr val="CAAEB2"/>
        </a:accent5>
        <a:accent6>
          <a:srgbClr val="51308A"/>
        </a:accent6>
        <a:hlink>
          <a:srgbClr val="6E216E"/>
        </a:hlink>
        <a:folHlink>
          <a:srgbClr val="2D3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CCFF"/>
        </a:lt1>
        <a:dk2>
          <a:srgbClr val="000000"/>
        </a:dk2>
        <a:lt2>
          <a:srgbClr val="CCCCCC"/>
        </a:lt2>
        <a:accent1>
          <a:srgbClr val="468019"/>
        </a:accent1>
        <a:accent2>
          <a:srgbClr val="8C2A8C"/>
        </a:accent2>
        <a:accent3>
          <a:srgbClr val="FFE2FF"/>
        </a:accent3>
        <a:accent4>
          <a:srgbClr val="000000"/>
        </a:accent4>
        <a:accent5>
          <a:srgbClr val="B0C0AB"/>
        </a:accent5>
        <a:accent6>
          <a:srgbClr val="7E257E"/>
        </a:accent6>
        <a:hlink>
          <a:srgbClr val="5E571C"/>
        </a:hlink>
        <a:folHlink>
          <a:srgbClr val="005E4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CCFF"/>
        </a:lt1>
        <a:dk2>
          <a:srgbClr val="000000"/>
        </a:dk2>
        <a:lt2>
          <a:srgbClr val="CCCCCC"/>
        </a:lt2>
        <a:accent1>
          <a:srgbClr val="8C501C"/>
        </a:accent1>
        <a:accent2>
          <a:srgbClr val="5E6600"/>
        </a:accent2>
        <a:accent3>
          <a:srgbClr val="FFE2FF"/>
        </a:accent3>
        <a:accent4>
          <a:srgbClr val="000000"/>
        </a:accent4>
        <a:accent5>
          <a:srgbClr val="C5B3AB"/>
        </a:accent5>
        <a:accent6>
          <a:srgbClr val="545C00"/>
        </a:accent6>
        <a:hlink>
          <a:srgbClr val="004573"/>
        </a:hlink>
        <a:folHlink>
          <a:srgbClr val="7322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92E99"/>
        </a:accent1>
        <a:accent2>
          <a:srgbClr val="852E85"/>
        </a:accent2>
        <a:accent3>
          <a:srgbClr val="FFFFFF"/>
        </a:accent3>
        <a:accent4>
          <a:srgbClr val="000000"/>
        </a:accent4>
        <a:accent5>
          <a:srgbClr val="CAADCA"/>
        </a:accent5>
        <a:accent6>
          <a:srgbClr val="782978"/>
        </a:accent6>
        <a:hlink>
          <a:srgbClr val="732273"/>
        </a:hlink>
        <a:folHlink>
          <a:srgbClr val="662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9364E"/>
        </a:accent1>
        <a:accent2>
          <a:srgbClr val="5A3699"/>
        </a:accent2>
        <a:accent3>
          <a:srgbClr val="FFFFFF"/>
        </a:accent3>
        <a:accent4>
          <a:srgbClr val="000000"/>
        </a:accent4>
        <a:accent5>
          <a:srgbClr val="CAAEB2"/>
        </a:accent5>
        <a:accent6>
          <a:srgbClr val="51308A"/>
        </a:accent6>
        <a:hlink>
          <a:srgbClr val="6E216E"/>
        </a:hlink>
        <a:folHlink>
          <a:srgbClr val="2D3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68019"/>
        </a:accent1>
        <a:accent2>
          <a:srgbClr val="8C2A8C"/>
        </a:accent2>
        <a:accent3>
          <a:srgbClr val="FFFFFF"/>
        </a:accent3>
        <a:accent4>
          <a:srgbClr val="000000"/>
        </a:accent4>
        <a:accent5>
          <a:srgbClr val="B0C0AB"/>
        </a:accent5>
        <a:accent6>
          <a:srgbClr val="7E257E"/>
        </a:accent6>
        <a:hlink>
          <a:srgbClr val="5E571C"/>
        </a:hlink>
        <a:folHlink>
          <a:srgbClr val="005E4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501C"/>
        </a:accent1>
        <a:accent2>
          <a:srgbClr val="5E6600"/>
        </a:accent2>
        <a:accent3>
          <a:srgbClr val="FFFFFF"/>
        </a:accent3>
        <a:accent4>
          <a:srgbClr val="000000"/>
        </a:accent4>
        <a:accent5>
          <a:srgbClr val="C5B3AB"/>
        </a:accent5>
        <a:accent6>
          <a:srgbClr val="545C00"/>
        </a:accent6>
        <a:hlink>
          <a:srgbClr val="004573"/>
        </a:hlink>
        <a:folHlink>
          <a:srgbClr val="73227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CCFF"/>
      </a:lt1>
      <a:dk2>
        <a:srgbClr val="000000"/>
      </a:dk2>
      <a:lt2>
        <a:srgbClr val="CCCCCC"/>
      </a:lt2>
      <a:accent1>
        <a:srgbClr val="99364E"/>
      </a:accent1>
      <a:accent2>
        <a:srgbClr val="5A3699"/>
      </a:accent2>
      <a:accent3>
        <a:srgbClr val="FFE2FF"/>
      </a:accent3>
      <a:accent4>
        <a:srgbClr val="000000"/>
      </a:accent4>
      <a:accent5>
        <a:srgbClr val="CAAEB2"/>
      </a:accent5>
      <a:accent6>
        <a:srgbClr val="51308A"/>
      </a:accent6>
      <a:hlink>
        <a:srgbClr val="6E216E"/>
      </a:hlink>
      <a:folHlink>
        <a:srgbClr val="2D3C8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CCFF"/>
        </a:lt1>
        <a:dk2>
          <a:srgbClr val="000000"/>
        </a:dk2>
        <a:lt2>
          <a:srgbClr val="CCCCCC"/>
        </a:lt2>
        <a:accent1>
          <a:srgbClr val="992E99"/>
        </a:accent1>
        <a:accent2>
          <a:srgbClr val="852E85"/>
        </a:accent2>
        <a:accent3>
          <a:srgbClr val="FFE2FF"/>
        </a:accent3>
        <a:accent4>
          <a:srgbClr val="000000"/>
        </a:accent4>
        <a:accent5>
          <a:srgbClr val="CAADCA"/>
        </a:accent5>
        <a:accent6>
          <a:srgbClr val="782978"/>
        </a:accent6>
        <a:hlink>
          <a:srgbClr val="732273"/>
        </a:hlink>
        <a:folHlink>
          <a:srgbClr val="662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CCFF"/>
        </a:lt1>
        <a:dk2>
          <a:srgbClr val="000000"/>
        </a:dk2>
        <a:lt2>
          <a:srgbClr val="CCCCCC"/>
        </a:lt2>
        <a:accent1>
          <a:srgbClr val="99364E"/>
        </a:accent1>
        <a:accent2>
          <a:srgbClr val="5A3699"/>
        </a:accent2>
        <a:accent3>
          <a:srgbClr val="FFE2FF"/>
        </a:accent3>
        <a:accent4>
          <a:srgbClr val="000000"/>
        </a:accent4>
        <a:accent5>
          <a:srgbClr val="CAAEB2"/>
        </a:accent5>
        <a:accent6>
          <a:srgbClr val="51308A"/>
        </a:accent6>
        <a:hlink>
          <a:srgbClr val="6E216E"/>
        </a:hlink>
        <a:folHlink>
          <a:srgbClr val="2D3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CCFF"/>
        </a:lt1>
        <a:dk2>
          <a:srgbClr val="000000"/>
        </a:dk2>
        <a:lt2>
          <a:srgbClr val="CCCCCC"/>
        </a:lt2>
        <a:accent1>
          <a:srgbClr val="468019"/>
        </a:accent1>
        <a:accent2>
          <a:srgbClr val="8C2A8C"/>
        </a:accent2>
        <a:accent3>
          <a:srgbClr val="FFE2FF"/>
        </a:accent3>
        <a:accent4>
          <a:srgbClr val="000000"/>
        </a:accent4>
        <a:accent5>
          <a:srgbClr val="B0C0AB"/>
        </a:accent5>
        <a:accent6>
          <a:srgbClr val="7E257E"/>
        </a:accent6>
        <a:hlink>
          <a:srgbClr val="5E571C"/>
        </a:hlink>
        <a:folHlink>
          <a:srgbClr val="005E4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CCFF"/>
        </a:lt1>
        <a:dk2>
          <a:srgbClr val="000000"/>
        </a:dk2>
        <a:lt2>
          <a:srgbClr val="CCCCCC"/>
        </a:lt2>
        <a:accent1>
          <a:srgbClr val="8C501C"/>
        </a:accent1>
        <a:accent2>
          <a:srgbClr val="5E6600"/>
        </a:accent2>
        <a:accent3>
          <a:srgbClr val="FFE2FF"/>
        </a:accent3>
        <a:accent4>
          <a:srgbClr val="000000"/>
        </a:accent4>
        <a:accent5>
          <a:srgbClr val="C5B3AB"/>
        </a:accent5>
        <a:accent6>
          <a:srgbClr val="545C00"/>
        </a:accent6>
        <a:hlink>
          <a:srgbClr val="004573"/>
        </a:hlink>
        <a:folHlink>
          <a:srgbClr val="7322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92E99"/>
        </a:accent1>
        <a:accent2>
          <a:srgbClr val="852E85"/>
        </a:accent2>
        <a:accent3>
          <a:srgbClr val="FFFFFF"/>
        </a:accent3>
        <a:accent4>
          <a:srgbClr val="000000"/>
        </a:accent4>
        <a:accent5>
          <a:srgbClr val="CAADCA"/>
        </a:accent5>
        <a:accent6>
          <a:srgbClr val="782978"/>
        </a:accent6>
        <a:hlink>
          <a:srgbClr val="732273"/>
        </a:hlink>
        <a:folHlink>
          <a:srgbClr val="662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9364E"/>
        </a:accent1>
        <a:accent2>
          <a:srgbClr val="5A3699"/>
        </a:accent2>
        <a:accent3>
          <a:srgbClr val="FFFFFF"/>
        </a:accent3>
        <a:accent4>
          <a:srgbClr val="000000"/>
        </a:accent4>
        <a:accent5>
          <a:srgbClr val="CAAEB2"/>
        </a:accent5>
        <a:accent6>
          <a:srgbClr val="51308A"/>
        </a:accent6>
        <a:hlink>
          <a:srgbClr val="6E216E"/>
        </a:hlink>
        <a:folHlink>
          <a:srgbClr val="2D3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68019"/>
        </a:accent1>
        <a:accent2>
          <a:srgbClr val="8C2A8C"/>
        </a:accent2>
        <a:accent3>
          <a:srgbClr val="FFFFFF"/>
        </a:accent3>
        <a:accent4>
          <a:srgbClr val="000000"/>
        </a:accent4>
        <a:accent5>
          <a:srgbClr val="B0C0AB"/>
        </a:accent5>
        <a:accent6>
          <a:srgbClr val="7E257E"/>
        </a:accent6>
        <a:hlink>
          <a:srgbClr val="5E571C"/>
        </a:hlink>
        <a:folHlink>
          <a:srgbClr val="005E4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501C"/>
        </a:accent1>
        <a:accent2>
          <a:srgbClr val="5E6600"/>
        </a:accent2>
        <a:accent3>
          <a:srgbClr val="FFFFFF"/>
        </a:accent3>
        <a:accent4>
          <a:srgbClr val="000000"/>
        </a:accent4>
        <a:accent5>
          <a:srgbClr val="C5B3AB"/>
        </a:accent5>
        <a:accent6>
          <a:srgbClr val="545C00"/>
        </a:accent6>
        <a:hlink>
          <a:srgbClr val="004573"/>
        </a:hlink>
        <a:folHlink>
          <a:srgbClr val="73227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ind_0059_slide</Template>
  <TotalTime>572</TotalTime>
  <Words>311</Words>
  <Application>Microsoft Office PowerPoint</Application>
  <PresentationFormat>Předvádění na obrazovce (4:3)</PresentationFormat>
  <Paragraphs>101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Blue Plate Special NF</vt:lpstr>
      <vt:lpstr>Wingdings</vt:lpstr>
      <vt:lpstr>ind_0059_slide</vt:lpstr>
      <vt:lpstr>1_Default Design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Luffi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Luffi</dc:creator>
  <cp:lastModifiedBy>mikuleckaa</cp:lastModifiedBy>
  <cp:revision>37</cp:revision>
  <dcterms:created xsi:type="dcterms:W3CDTF">2013-12-29T13:49:52Z</dcterms:created>
  <dcterms:modified xsi:type="dcterms:W3CDTF">2021-01-12T17:34:33Z</dcterms:modified>
</cp:coreProperties>
</file>