
<file path=[Content_Types].xml><?xml version="1.0" encoding="utf-8"?>
<Types xmlns="http://schemas.openxmlformats.org/package/2006/content-types">
  <Default Extension="png" ContentType="image/png"/>
  <Default Extension="bin" ContentType="application/vnd.ms-office.activeX"/>
  <Default Extension="wmf" ContentType="image/x-w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ppt/activeX/activeX8.xml" ContentType="application/vnd.ms-office.activeX+xml"/>
  <Override PartName="/ppt/activeX/activeX9.xml" ContentType="application/vnd.ms-office.activeX+xml"/>
  <Override PartName="/ppt/activeX/activeX10.xml" ContentType="application/vnd.ms-office.activeX+xml"/>
  <Override PartName="/ppt/activeX/activeX11.xml" ContentType="application/vnd.ms-office.activeX+xml"/>
  <Override PartName="/ppt/activeX/activeX12.xml" ContentType="application/vnd.ms-office.activeX+xml"/>
  <Override PartName="/ppt/activeX/activeX13.xml" ContentType="application/vnd.ms-office.activeX+xml"/>
  <Override PartName="/ppt/activeX/activeX14.xml" ContentType="application/vnd.ms-office.activeX+xml"/>
  <Override PartName="/ppt/activeX/activeX15.xml" ContentType="application/vnd.ms-office.activeX+xml"/>
  <Override PartName="/ppt/activeX/activeX16.xml" ContentType="application/vnd.ms-office.activeX+xml"/>
  <Override PartName="/ppt/activeX/activeX17.xml" ContentType="application/vnd.ms-office.activeX+xml"/>
  <Override PartName="/ppt/activeX/activeX18.xml" ContentType="application/vnd.ms-office.activeX+xml"/>
  <Override PartName="/ppt/activeX/activeX19.xml" ContentType="application/vnd.ms-office.activeX+xml"/>
  <Override PartName="/ppt/activeX/activeX20.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83833" autoAdjust="0"/>
  </p:normalViewPr>
  <p:slideViewPr>
    <p:cSldViewPr>
      <p:cViewPr varScale="1">
        <p:scale>
          <a:sx n="76" d="100"/>
          <a:sy n="76"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16.xml.rels><?xml version="1.0" encoding="UTF-8" standalone="yes"?>
<Relationships xmlns="http://schemas.openxmlformats.org/package/2006/relationships"><Relationship Id="rId1" Type="http://schemas.microsoft.com/office/2006/relationships/activeXControlBinary" Target="activeX16.bin"/></Relationships>
</file>

<file path=ppt/activeX/_rels/activeX17.xml.rels><?xml version="1.0" encoding="UTF-8" standalone="yes"?>
<Relationships xmlns="http://schemas.openxmlformats.org/package/2006/relationships"><Relationship Id="rId1" Type="http://schemas.microsoft.com/office/2006/relationships/activeXControlBinary" Target="activeX17.bin"/></Relationships>
</file>

<file path=ppt/activeX/_rels/activeX18.xml.rels><?xml version="1.0" encoding="UTF-8" standalone="yes"?>
<Relationships xmlns="http://schemas.openxmlformats.org/package/2006/relationships"><Relationship Id="rId1" Type="http://schemas.microsoft.com/office/2006/relationships/activeXControlBinary" Target="activeX18.bin"/></Relationships>
</file>

<file path=ppt/activeX/_rels/activeX19.xml.rels><?xml version="1.0" encoding="UTF-8" standalone="yes"?>
<Relationships xmlns="http://schemas.openxmlformats.org/package/2006/relationships"><Relationship Id="rId1" Type="http://schemas.microsoft.com/office/2006/relationships/activeXControlBinary" Target="activeX19.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20.xml.rels><?xml version="1.0" encoding="UTF-8" standalone="yes"?>
<Relationships xmlns="http://schemas.openxmlformats.org/package/2006/relationships"><Relationship Id="rId1" Type="http://schemas.microsoft.com/office/2006/relationships/activeXControlBinary" Target="activeX20.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10.xml><?xml version="1.0" encoding="utf-8"?>
<ax:ocx xmlns:ax="http://schemas.microsoft.com/office/2006/activeX" xmlns:r="http://schemas.openxmlformats.org/officeDocument/2006/relationships" ax:classid="{8BD21D10-EC42-11CE-9E0D-00AA006002F3}" ax:persistence="persistStorage" r:id="rId1"/>
</file>

<file path=ppt/activeX/activeX11.xml><?xml version="1.0" encoding="utf-8"?>
<ax:ocx xmlns:ax="http://schemas.microsoft.com/office/2006/activeX" xmlns:r="http://schemas.openxmlformats.org/officeDocument/2006/relationships" ax:classid="{8BD21D10-EC42-11CE-9E0D-00AA006002F3}" ax:persistence="persistStorage" r:id="rId1"/>
</file>

<file path=ppt/activeX/activeX12.xml><?xml version="1.0" encoding="utf-8"?>
<ax:ocx xmlns:ax="http://schemas.microsoft.com/office/2006/activeX" xmlns:r="http://schemas.openxmlformats.org/officeDocument/2006/relationships" ax:classid="{8BD21D10-EC42-11CE-9E0D-00AA006002F3}" ax:persistence="persistStorage" r:id="rId1"/>
</file>

<file path=ppt/activeX/activeX13.xml><?xml version="1.0" encoding="utf-8"?>
<ax:ocx xmlns:ax="http://schemas.microsoft.com/office/2006/activeX" xmlns:r="http://schemas.openxmlformats.org/officeDocument/2006/relationships" ax:classid="{8BD21D10-EC42-11CE-9E0D-00AA006002F3}" ax:persistence="persistStorage" r:id="rId1"/>
</file>

<file path=ppt/activeX/activeX14.xml><?xml version="1.0" encoding="utf-8"?>
<ax:ocx xmlns:ax="http://schemas.microsoft.com/office/2006/activeX" xmlns:r="http://schemas.openxmlformats.org/officeDocument/2006/relationships" ax:classid="{8BD21D10-EC42-11CE-9E0D-00AA006002F3}" ax:persistence="persistStorage" r:id="rId1"/>
</file>

<file path=ppt/activeX/activeX15.xml><?xml version="1.0" encoding="utf-8"?>
<ax:ocx xmlns:ax="http://schemas.microsoft.com/office/2006/activeX" xmlns:r="http://schemas.openxmlformats.org/officeDocument/2006/relationships" ax:classid="{8BD21D10-EC42-11CE-9E0D-00AA006002F3}" ax:persistence="persistStorage" r:id="rId1"/>
</file>

<file path=ppt/activeX/activeX16.xml><?xml version="1.0" encoding="utf-8"?>
<ax:ocx xmlns:ax="http://schemas.microsoft.com/office/2006/activeX" xmlns:r="http://schemas.openxmlformats.org/officeDocument/2006/relationships" ax:classid="{8BD21D10-EC42-11CE-9E0D-00AA006002F3}" ax:persistence="persistStorage" r:id="rId1"/>
</file>

<file path=ppt/activeX/activeX17.xml><?xml version="1.0" encoding="utf-8"?>
<ax:ocx xmlns:ax="http://schemas.microsoft.com/office/2006/activeX" xmlns:r="http://schemas.openxmlformats.org/officeDocument/2006/relationships" ax:classid="{8BD21D10-EC42-11CE-9E0D-00AA006002F3}" ax:persistence="persistStorage" r:id="rId1"/>
</file>

<file path=ppt/activeX/activeX18.xml><?xml version="1.0" encoding="utf-8"?>
<ax:ocx xmlns:ax="http://schemas.microsoft.com/office/2006/activeX" xmlns:r="http://schemas.openxmlformats.org/officeDocument/2006/relationships" ax:classid="{8BD21D10-EC42-11CE-9E0D-00AA006002F3}" ax:persistence="persistStorage" r:id="rId1"/>
</file>

<file path=ppt/activeX/activeX19.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20.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activeX/activeX6.xml><?xml version="1.0" encoding="utf-8"?>
<ax:ocx xmlns:ax="http://schemas.microsoft.com/office/2006/activeX" xmlns:r="http://schemas.openxmlformats.org/officeDocument/2006/relationships" ax:classid="{8BD21D10-EC42-11CE-9E0D-00AA006002F3}" ax:persistence="persistStorage" r:id="rId1"/>
</file>

<file path=ppt/activeX/activeX7.xml><?xml version="1.0" encoding="utf-8"?>
<ax:ocx xmlns:ax="http://schemas.microsoft.com/office/2006/activeX" xmlns:r="http://schemas.openxmlformats.org/officeDocument/2006/relationships" ax:classid="{8BD21D10-EC42-11CE-9E0D-00AA006002F3}" ax:persistence="persistStorage" r:id="rId1"/>
</file>

<file path=ppt/activeX/activeX8.xml><?xml version="1.0" encoding="utf-8"?>
<ax:ocx xmlns:ax="http://schemas.microsoft.com/office/2006/activeX" xmlns:r="http://schemas.openxmlformats.org/officeDocument/2006/relationships" ax:classid="{8BD21D10-EC42-11CE-9E0D-00AA006002F3}" ax:persistence="persistStorage" r:id="rId1"/>
</file>

<file path=ppt/activeX/activeX9.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869D0A35-1FC3-42B7-9EFD-D8CA18F31E55}" type="datetimeFigureOut">
              <a:rPr lang="en-US"/>
              <a:pPr>
                <a:defRPr/>
              </a:pPr>
              <a:t>12/28/2023</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Z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31A239F-CBE8-4805-A316-EC036E9873A8}" type="slidenum">
              <a:rPr lang="en-ZA" altLang="cs-CZ"/>
              <a:pPr/>
              <a:t>‹#›</a:t>
            </a:fld>
            <a:endParaRPr lang="en-ZA"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tr-TR" smtClean="0"/>
              <a:t>see next notes section</a:t>
            </a:r>
            <a:endParaRPr lang="en-ZA" altLang="tr-TR"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270B1D-A6A6-4A44-BFD5-DA9B1DB18585}" type="slidenum">
              <a:rPr lang="en-ZA" altLang="tr-TR">
                <a:latin typeface="Arial" panose="020B0604020202020204" pitchFamily="34" charset="0"/>
              </a:rPr>
              <a:pPr eaLnBrk="1" hangingPunct="1">
                <a:spcBef>
                  <a:spcPct val="0"/>
                </a:spcBef>
              </a:pPr>
              <a:t>1</a:t>
            </a:fld>
            <a:endParaRPr lang="en-ZA" altLang="tr-TR">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tr-TR" smtClean="0"/>
              <a:t>students take turns selecting a lettered cloud. Click it, it will hyperlink to a ‘talk for a minute’ slide. Read the question, check understanding, then click to start the minute timer. Student talks. There is an editable text box at the bottom for the teacher to type into while in slideshow mode (just click and type.) Teacher can type out the students answer as they talk, or use it afterwards to explain / correct / elaborate / improve etc. Click the yellow ‘H’ (home) cloud in the top left corner to hyperlink back to the home slide.</a:t>
            </a:r>
            <a:endParaRPr lang="en-ZA" altLang="tr-TR"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4998A76-9C5C-40B8-9490-F4BC565ED36E}" type="slidenum">
              <a:rPr lang="en-ZA" altLang="tr-TR">
                <a:latin typeface="Arial" panose="020B0604020202020204" pitchFamily="34" charset="0"/>
              </a:rPr>
              <a:pPr eaLnBrk="1" hangingPunct="1">
                <a:spcBef>
                  <a:spcPct val="0"/>
                </a:spcBef>
              </a:pPr>
              <a:t>2</a:t>
            </a:fld>
            <a:endParaRPr lang="en-ZA" altLang="tr-TR">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fld id="{E241C815-1069-423F-9A9C-969D67EA4F46}" type="datetimeFigureOut">
              <a:rPr lang="en-US"/>
              <a:pPr>
                <a:defRPr/>
              </a:pPr>
              <a:t>12/28/2023</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6B6B9C9D-2E46-4908-97D0-7FDCA86B02DB}" type="slidenum">
              <a:rPr lang="en-ZA" altLang="cs-CZ"/>
              <a:pPr/>
              <a:t>‹#›</a:t>
            </a:fld>
            <a:endParaRPr lang="en-ZA" altLang="cs-CZ"/>
          </a:p>
        </p:txBody>
      </p:sp>
    </p:spTree>
    <p:extLst>
      <p:ext uri="{BB962C8B-B14F-4D97-AF65-F5344CB8AC3E}">
        <p14:creationId xmlns:p14="http://schemas.microsoft.com/office/powerpoint/2010/main" val="44272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CBC0F3F5-6E62-4A6A-BF2B-9372D1313221}" type="datetimeFigureOut">
              <a:rPr lang="en-US"/>
              <a:pPr>
                <a:defRPr/>
              </a:pPr>
              <a:t>12/28/2023</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F9648F9A-FB5F-473B-A672-6215755665F8}" type="slidenum">
              <a:rPr lang="en-ZA" altLang="cs-CZ"/>
              <a:pPr/>
              <a:t>‹#›</a:t>
            </a:fld>
            <a:endParaRPr lang="en-ZA" altLang="cs-CZ"/>
          </a:p>
        </p:txBody>
      </p:sp>
    </p:spTree>
    <p:extLst>
      <p:ext uri="{BB962C8B-B14F-4D97-AF65-F5344CB8AC3E}">
        <p14:creationId xmlns:p14="http://schemas.microsoft.com/office/powerpoint/2010/main" val="147581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8976C79F-DD7D-42AA-9CDD-A83715F58BB3}" type="datetimeFigureOut">
              <a:rPr lang="en-US"/>
              <a:pPr>
                <a:defRPr/>
              </a:pPr>
              <a:t>12/28/2023</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08C1BCE4-FB2E-45DA-87D5-76DF3D6E3B76}" type="slidenum">
              <a:rPr lang="en-ZA" altLang="cs-CZ"/>
              <a:pPr/>
              <a:t>‹#›</a:t>
            </a:fld>
            <a:endParaRPr lang="en-ZA" altLang="cs-CZ"/>
          </a:p>
        </p:txBody>
      </p:sp>
    </p:spTree>
    <p:extLst>
      <p:ext uri="{BB962C8B-B14F-4D97-AF65-F5344CB8AC3E}">
        <p14:creationId xmlns:p14="http://schemas.microsoft.com/office/powerpoint/2010/main" val="1173633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3A9DBEBE-0EC6-451A-948D-4772A3A56CE7}" type="datetimeFigureOut">
              <a:rPr lang="en-US"/>
              <a:pPr>
                <a:defRPr/>
              </a:pPr>
              <a:t>12/28/2023</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FA606A56-BB4B-4EF3-B0A6-A90D21EFB561}" type="slidenum">
              <a:rPr lang="en-ZA" altLang="cs-CZ"/>
              <a:pPr/>
              <a:t>‹#›</a:t>
            </a:fld>
            <a:endParaRPr lang="en-ZA" altLang="cs-CZ"/>
          </a:p>
        </p:txBody>
      </p:sp>
    </p:spTree>
    <p:extLst>
      <p:ext uri="{BB962C8B-B14F-4D97-AF65-F5344CB8AC3E}">
        <p14:creationId xmlns:p14="http://schemas.microsoft.com/office/powerpoint/2010/main" val="2859795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2EF1236-1E18-4A80-B512-2B83FA4B1B2E}" type="datetimeFigureOut">
              <a:rPr lang="en-US"/>
              <a:pPr>
                <a:defRPr/>
              </a:pPr>
              <a:t>12/28/2023</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80BA7335-9587-451F-940D-93E161569D95}" type="slidenum">
              <a:rPr lang="en-ZA" altLang="cs-CZ"/>
              <a:pPr/>
              <a:t>‹#›</a:t>
            </a:fld>
            <a:endParaRPr lang="en-ZA" altLang="cs-CZ"/>
          </a:p>
        </p:txBody>
      </p:sp>
    </p:spTree>
    <p:extLst>
      <p:ext uri="{BB962C8B-B14F-4D97-AF65-F5344CB8AC3E}">
        <p14:creationId xmlns:p14="http://schemas.microsoft.com/office/powerpoint/2010/main" val="313142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pPr>
              <a:defRPr/>
            </a:pPr>
            <a:fld id="{7FC40917-2497-4FF7-BF92-2FB3D4881C89}" type="datetimeFigureOut">
              <a:rPr lang="en-US"/>
              <a:pPr>
                <a:defRPr/>
              </a:pPr>
              <a:t>12/28/2023</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fld id="{8F02B2EE-B80F-47A7-9CB8-F9890359300B}" type="slidenum">
              <a:rPr lang="en-ZA" altLang="cs-CZ"/>
              <a:pPr/>
              <a:t>‹#›</a:t>
            </a:fld>
            <a:endParaRPr lang="en-ZA" altLang="cs-CZ"/>
          </a:p>
        </p:txBody>
      </p:sp>
    </p:spTree>
    <p:extLst>
      <p:ext uri="{BB962C8B-B14F-4D97-AF65-F5344CB8AC3E}">
        <p14:creationId xmlns:p14="http://schemas.microsoft.com/office/powerpoint/2010/main" val="1474193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pPr>
              <a:defRPr/>
            </a:pPr>
            <a:fld id="{BF31367E-EB88-4602-B57C-3118A0D9B1A6}" type="datetimeFigureOut">
              <a:rPr lang="en-US"/>
              <a:pPr>
                <a:defRPr/>
              </a:pPr>
              <a:t>12/28/2023</a:t>
            </a:fld>
            <a:endParaRPr lang="en-ZA"/>
          </a:p>
        </p:txBody>
      </p:sp>
      <p:sp>
        <p:nvSpPr>
          <p:cNvPr id="8" name="Footer Placeholder 4"/>
          <p:cNvSpPr>
            <a:spLocks noGrp="1"/>
          </p:cNvSpPr>
          <p:nvPr>
            <p:ph type="ftr" sz="quarter" idx="11"/>
          </p:nvPr>
        </p:nvSpPr>
        <p:spPr/>
        <p:txBody>
          <a:bodyPr/>
          <a:lstStyle>
            <a:lvl1pPr>
              <a:defRPr/>
            </a:lvl1pPr>
          </a:lstStyle>
          <a:p>
            <a:pPr>
              <a:defRPr/>
            </a:pPr>
            <a:endParaRPr lang="en-ZA"/>
          </a:p>
        </p:txBody>
      </p:sp>
      <p:sp>
        <p:nvSpPr>
          <p:cNvPr id="9" name="Slide Number Placeholder 5"/>
          <p:cNvSpPr>
            <a:spLocks noGrp="1"/>
          </p:cNvSpPr>
          <p:nvPr>
            <p:ph type="sldNum" sz="quarter" idx="12"/>
          </p:nvPr>
        </p:nvSpPr>
        <p:spPr/>
        <p:txBody>
          <a:bodyPr/>
          <a:lstStyle>
            <a:lvl1pPr>
              <a:defRPr/>
            </a:lvl1pPr>
          </a:lstStyle>
          <a:p>
            <a:fld id="{7D56D78E-1BC2-436D-BD7F-EB05063B0BAF}" type="slidenum">
              <a:rPr lang="en-ZA" altLang="cs-CZ"/>
              <a:pPr/>
              <a:t>‹#›</a:t>
            </a:fld>
            <a:endParaRPr lang="en-ZA" altLang="cs-CZ"/>
          </a:p>
        </p:txBody>
      </p:sp>
    </p:spTree>
    <p:extLst>
      <p:ext uri="{BB962C8B-B14F-4D97-AF65-F5344CB8AC3E}">
        <p14:creationId xmlns:p14="http://schemas.microsoft.com/office/powerpoint/2010/main" val="380617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fld id="{7FA62AAB-ABFF-4719-9E4E-75F6BF7A67D1}" type="datetimeFigureOut">
              <a:rPr lang="en-US"/>
              <a:pPr>
                <a:defRPr/>
              </a:pPr>
              <a:t>12/28/2023</a:t>
            </a:fld>
            <a:endParaRPr lang="en-ZA"/>
          </a:p>
        </p:txBody>
      </p:sp>
      <p:sp>
        <p:nvSpPr>
          <p:cNvPr id="4" name="Footer Placeholder 4"/>
          <p:cNvSpPr>
            <a:spLocks noGrp="1"/>
          </p:cNvSpPr>
          <p:nvPr>
            <p:ph type="ftr" sz="quarter" idx="11"/>
          </p:nvPr>
        </p:nvSpPr>
        <p:spPr/>
        <p:txBody>
          <a:bodyPr/>
          <a:lstStyle>
            <a:lvl1pPr>
              <a:defRPr/>
            </a:lvl1pPr>
          </a:lstStyle>
          <a:p>
            <a:pPr>
              <a:defRPr/>
            </a:pPr>
            <a:endParaRPr lang="en-ZA"/>
          </a:p>
        </p:txBody>
      </p:sp>
      <p:sp>
        <p:nvSpPr>
          <p:cNvPr id="5" name="Slide Number Placeholder 5"/>
          <p:cNvSpPr>
            <a:spLocks noGrp="1"/>
          </p:cNvSpPr>
          <p:nvPr>
            <p:ph type="sldNum" sz="quarter" idx="12"/>
          </p:nvPr>
        </p:nvSpPr>
        <p:spPr/>
        <p:txBody>
          <a:bodyPr/>
          <a:lstStyle>
            <a:lvl1pPr>
              <a:defRPr/>
            </a:lvl1pPr>
          </a:lstStyle>
          <a:p>
            <a:fld id="{6B15F1C5-CBA5-42B0-B4EB-D5B703A5056D}" type="slidenum">
              <a:rPr lang="en-ZA" altLang="cs-CZ"/>
              <a:pPr/>
              <a:t>‹#›</a:t>
            </a:fld>
            <a:endParaRPr lang="en-ZA" altLang="cs-CZ"/>
          </a:p>
        </p:txBody>
      </p:sp>
    </p:spTree>
    <p:extLst>
      <p:ext uri="{BB962C8B-B14F-4D97-AF65-F5344CB8AC3E}">
        <p14:creationId xmlns:p14="http://schemas.microsoft.com/office/powerpoint/2010/main" val="1203679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41D066-7431-4CD8-B51D-604E4BE1E10D}" type="datetimeFigureOut">
              <a:rPr lang="en-US"/>
              <a:pPr>
                <a:defRPr/>
              </a:pPr>
              <a:t>12/28/2023</a:t>
            </a:fld>
            <a:endParaRPr lang="en-ZA"/>
          </a:p>
        </p:txBody>
      </p:sp>
      <p:sp>
        <p:nvSpPr>
          <p:cNvPr id="3" name="Footer Placeholder 4"/>
          <p:cNvSpPr>
            <a:spLocks noGrp="1"/>
          </p:cNvSpPr>
          <p:nvPr>
            <p:ph type="ftr" sz="quarter" idx="11"/>
          </p:nvPr>
        </p:nvSpPr>
        <p:spPr/>
        <p:txBody>
          <a:bodyPr/>
          <a:lstStyle>
            <a:lvl1pPr>
              <a:defRPr/>
            </a:lvl1pPr>
          </a:lstStyle>
          <a:p>
            <a:pPr>
              <a:defRPr/>
            </a:pPr>
            <a:endParaRPr lang="en-ZA"/>
          </a:p>
        </p:txBody>
      </p:sp>
      <p:sp>
        <p:nvSpPr>
          <p:cNvPr id="4" name="Slide Number Placeholder 5"/>
          <p:cNvSpPr>
            <a:spLocks noGrp="1"/>
          </p:cNvSpPr>
          <p:nvPr>
            <p:ph type="sldNum" sz="quarter" idx="12"/>
          </p:nvPr>
        </p:nvSpPr>
        <p:spPr/>
        <p:txBody>
          <a:bodyPr/>
          <a:lstStyle>
            <a:lvl1pPr>
              <a:defRPr/>
            </a:lvl1pPr>
          </a:lstStyle>
          <a:p>
            <a:fld id="{6523C37C-7CE7-44DE-8607-EB9AF3143527}" type="slidenum">
              <a:rPr lang="en-ZA" altLang="cs-CZ"/>
              <a:pPr/>
              <a:t>‹#›</a:t>
            </a:fld>
            <a:endParaRPr lang="en-ZA" altLang="cs-CZ"/>
          </a:p>
        </p:txBody>
      </p:sp>
    </p:spTree>
    <p:extLst>
      <p:ext uri="{BB962C8B-B14F-4D97-AF65-F5344CB8AC3E}">
        <p14:creationId xmlns:p14="http://schemas.microsoft.com/office/powerpoint/2010/main" val="1630461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02EBADD-E656-49D4-9998-06BD159BAE77}" type="datetimeFigureOut">
              <a:rPr lang="en-US"/>
              <a:pPr>
                <a:defRPr/>
              </a:pPr>
              <a:t>12/28/2023</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fld id="{9E783FAF-31FD-4ED0-AB0B-56F2B914154A}" type="slidenum">
              <a:rPr lang="en-ZA" altLang="cs-CZ"/>
              <a:pPr/>
              <a:t>‹#›</a:t>
            </a:fld>
            <a:endParaRPr lang="en-ZA" altLang="cs-CZ"/>
          </a:p>
        </p:txBody>
      </p:sp>
    </p:spTree>
    <p:extLst>
      <p:ext uri="{BB962C8B-B14F-4D97-AF65-F5344CB8AC3E}">
        <p14:creationId xmlns:p14="http://schemas.microsoft.com/office/powerpoint/2010/main" val="2871615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F7B09E-C78F-40A0-B797-7F5CDC1B665A}" type="datetimeFigureOut">
              <a:rPr lang="en-US"/>
              <a:pPr>
                <a:defRPr/>
              </a:pPr>
              <a:t>12/28/2023</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fld id="{051B6691-E0B2-4E25-A7CD-623483EE64DB}" type="slidenum">
              <a:rPr lang="en-ZA" altLang="cs-CZ"/>
              <a:pPr/>
              <a:t>‹#›</a:t>
            </a:fld>
            <a:endParaRPr lang="en-ZA" altLang="cs-CZ"/>
          </a:p>
        </p:txBody>
      </p:sp>
    </p:spTree>
    <p:extLst>
      <p:ext uri="{BB962C8B-B14F-4D97-AF65-F5344CB8AC3E}">
        <p14:creationId xmlns:p14="http://schemas.microsoft.com/office/powerpoint/2010/main" val="869044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smtClean="0"/>
              <a:t>Click to edit Master title style</a:t>
            </a:r>
            <a:endParaRPr lang="en-ZA" altLang="tr-TR" smtClean="0"/>
          </a:p>
        </p:txBody>
      </p:sp>
      <p:sp>
        <p:nvSpPr>
          <p:cNvPr id="2150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smtClean="0"/>
              <a:t>Click to edit Master text styles</a:t>
            </a:r>
          </a:p>
          <a:p>
            <a:pPr lvl="1"/>
            <a:r>
              <a:rPr lang="en-US" altLang="tr-TR" smtClean="0"/>
              <a:t>Second level</a:t>
            </a:r>
          </a:p>
          <a:p>
            <a:pPr lvl="2"/>
            <a:r>
              <a:rPr lang="en-US" altLang="tr-TR" smtClean="0"/>
              <a:t>Third level</a:t>
            </a:r>
          </a:p>
          <a:p>
            <a:pPr lvl="3"/>
            <a:r>
              <a:rPr lang="en-US" altLang="tr-TR" smtClean="0"/>
              <a:t>Fourth level</a:t>
            </a:r>
          </a:p>
          <a:p>
            <a:pPr lvl="4"/>
            <a:r>
              <a:rPr lang="en-US" altLang="tr-TR" smtClean="0"/>
              <a:t>Fifth level</a:t>
            </a:r>
            <a:endParaRPr lang="en-ZA" altLang="tr-T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D4D0B54-7402-4664-B61A-038E9A8A2ED0}" type="datetimeFigureOut">
              <a:rPr lang="en-US"/>
              <a:pPr>
                <a:defRPr/>
              </a:pPr>
              <a:t>12/28/2023</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4AF0C5A9-C991-4B3E-A3CC-03D9E53EA4C4}" type="slidenum">
              <a:rPr lang="en-ZA" altLang="cs-CZ"/>
              <a:pPr/>
              <a:t>‹#›</a:t>
            </a:fld>
            <a:endParaRPr lang="en-ZA"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wmf"/><Relationship Id="rId2" Type="http://schemas.openxmlformats.org/officeDocument/2006/relationships/control" Target="../activeX/activeX8.xml"/><Relationship Id="rId1" Type="http://schemas.openxmlformats.org/officeDocument/2006/relationships/vmlDrawing" Target="../drawings/vmlDrawing8.vml"/><Relationship Id="rId6" Type="http://schemas.openxmlformats.org/officeDocument/2006/relationships/slide" Target="slide2.xml"/><Relationship Id="rId5" Type="http://schemas.openxmlformats.org/officeDocument/2006/relationships/image" Target="../media/image9.jpeg"/><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wmf"/><Relationship Id="rId2" Type="http://schemas.openxmlformats.org/officeDocument/2006/relationships/control" Target="../activeX/activeX9.xml"/><Relationship Id="rId1" Type="http://schemas.openxmlformats.org/officeDocument/2006/relationships/vmlDrawing" Target="../drawings/vmlDrawing9.vml"/><Relationship Id="rId6" Type="http://schemas.openxmlformats.org/officeDocument/2006/relationships/slide" Target="slide2.xml"/><Relationship Id="rId5" Type="http://schemas.openxmlformats.org/officeDocument/2006/relationships/image" Target="../media/image10.png"/><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wmf"/><Relationship Id="rId2" Type="http://schemas.openxmlformats.org/officeDocument/2006/relationships/control" Target="../activeX/activeX10.xml"/><Relationship Id="rId1" Type="http://schemas.openxmlformats.org/officeDocument/2006/relationships/vmlDrawing" Target="../drawings/vmlDrawing10.vml"/><Relationship Id="rId6" Type="http://schemas.openxmlformats.org/officeDocument/2006/relationships/slide" Target="slide2.xml"/><Relationship Id="rId5" Type="http://schemas.openxmlformats.org/officeDocument/2006/relationships/image" Target="../media/image11.png"/><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wmf"/><Relationship Id="rId2" Type="http://schemas.openxmlformats.org/officeDocument/2006/relationships/control" Target="../activeX/activeX11.xml"/><Relationship Id="rId1" Type="http://schemas.openxmlformats.org/officeDocument/2006/relationships/vmlDrawing" Target="../drawings/vmlDrawing11.vml"/><Relationship Id="rId6" Type="http://schemas.openxmlformats.org/officeDocument/2006/relationships/slide" Target="slide2.xml"/><Relationship Id="rId5" Type="http://schemas.openxmlformats.org/officeDocument/2006/relationships/image" Target="../media/image12.png"/><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wmf"/><Relationship Id="rId2" Type="http://schemas.openxmlformats.org/officeDocument/2006/relationships/control" Target="../activeX/activeX12.xml"/><Relationship Id="rId1" Type="http://schemas.openxmlformats.org/officeDocument/2006/relationships/vmlDrawing" Target="../drawings/vmlDrawing12.vml"/><Relationship Id="rId6" Type="http://schemas.openxmlformats.org/officeDocument/2006/relationships/slide" Target="slide2.xml"/><Relationship Id="rId5" Type="http://schemas.openxmlformats.org/officeDocument/2006/relationships/image" Target="../media/image13.jpeg"/><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slideLayout" Target="../slideLayouts/slideLayout2.xml"/><Relationship Id="rId7" Type="http://schemas.openxmlformats.org/officeDocument/2006/relationships/slide" Target="slide2.xml"/><Relationship Id="rId2" Type="http://schemas.openxmlformats.org/officeDocument/2006/relationships/control" Target="../activeX/activeX13.xml"/><Relationship Id="rId1" Type="http://schemas.openxmlformats.org/officeDocument/2006/relationships/vmlDrawing" Target="../drawings/vmlDrawing13.v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wmf"/><Relationship Id="rId2" Type="http://schemas.openxmlformats.org/officeDocument/2006/relationships/control" Target="../activeX/activeX14.xml"/><Relationship Id="rId1" Type="http://schemas.openxmlformats.org/officeDocument/2006/relationships/vmlDrawing" Target="../drawings/vmlDrawing14.vml"/><Relationship Id="rId6" Type="http://schemas.openxmlformats.org/officeDocument/2006/relationships/slide" Target="slide2.xml"/><Relationship Id="rId5" Type="http://schemas.openxmlformats.org/officeDocument/2006/relationships/image" Target="../media/image16.jpeg"/><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wmf"/><Relationship Id="rId2" Type="http://schemas.openxmlformats.org/officeDocument/2006/relationships/control" Target="../activeX/activeX15.xml"/><Relationship Id="rId1" Type="http://schemas.openxmlformats.org/officeDocument/2006/relationships/vmlDrawing" Target="../drawings/vmlDrawing15.vml"/><Relationship Id="rId6" Type="http://schemas.openxmlformats.org/officeDocument/2006/relationships/slide" Target="slide2.xml"/><Relationship Id="rId5" Type="http://schemas.openxmlformats.org/officeDocument/2006/relationships/image" Target="../media/image17.jpeg"/><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wmf"/><Relationship Id="rId2" Type="http://schemas.openxmlformats.org/officeDocument/2006/relationships/control" Target="../activeX/activeX16.xml"/><Relationship Id="rId1" Type="http://schemas.openxmlformats.org/officeDocument/2006/relationships/vmlDrawing" Target="../drawings/vmlDrawing16.vml"/><Relationship Id="rId6" Type="http://schemas.openxmlformats.org/officeDocument/2006/relationships/slide" Target="slide2.xml"/><Relationship Id="rId5" Type="http://schemas.openxmlformats.org/officeDocument/2006/relationships/image" Target="../media/image18.jpeg"/><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wmf"/><Relationship Id="rId2" Type="http://schemas.openxmlformats.org/officeDocument/2006/relationships/control" Target="../activeX/activeX17.xml"/><Relationship Id="rId1" Type="http://schemas.openxmlformats.org/officeDocument/2006/relationships/vmlDrawing" Target="../drawings/vmlDrawing17.vml"/><Relationship Id="rId6" Type="http://schemas.openxmlformats.org/officeDocument/2006/relationships/slide" Target="slide2.xml"/><Relationship Id="rId5" Type="http://schemas.openxmlformats.org/officeDocument/2006/relationships/image" Target="../media/image19.jpeg"/><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14.xml"/><Relationship Id="rId18" Type="http://schemas.openxmlformats.org/officeDocument/2006/relationships/slide" Target="slide22.xml"/><Relationship Id="rId3" Type="http://schemas.openxmlformats.org/officeDocument/2006/relationships/slide" Target="slide4.xml"/><Relationship Id="rId21" Type="http://schemas.openxmlformats.org/officeDocument/2006/relationships/slide" Target="slide16.xml"/><Relationship Id="rId7" Type="http://schemas.openxmlformats.org/officeDocument/2006/relationships/slide" Target="slide3.xml"/><Relationship Id="rId12" Type="http://schemas.openxmlformats.org/officeDocument/2006/relationships/slide" Target="slide11.xml"/><Relationship Id="rId17" Type="http://schemas.openxmlformats.org/officeDocument/2006/relationships/slide" Target="slide13.xml"/><Relationship Id="rId2" Type="http://schemas.openxmlformats.org/officeDocument/2006/relationships/notesSlide" Target="../notesSlides/notesSlide2.xml"/><Relationship Id="rId16" Type="http://schemas.openxmlformats.org/officeDocument/2006/relationships/slide" Target="slide15.xml"/><Relationship Id="rId20"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6.xml"/><Relationship Id="rId5" Type="http://schemas.openxmlformats.org/officeDocument/2006/relationships/slide" Target="slide7.xml"/><Relationship Id="rId15" Type="http://schemas.openxmlformats.org/officeDocument/2006/relationships/slide" Target="slide17.xml"/><Relationship Id="rId10" Type="http://schemas.openxmlformats.org/officeDocument/2006/relationships/slide" Target="slide9.xml"/><Relationship Id="rId19" Type="http://schemas.openxmlformats.org/officeDocument/2006/relationships/slide" Target="slide18.xml"/><Relationship Id="rId4" Type="http://schemas.openxmlformats.org/officeDocument/2006/relationships/slide" Target="slide10.xml"/><Relationship Id="rId9" Type="http://schemas.openxmlformats.org/officeDocument/2006/relationships/slide" Target="slide8.xml"/><Relationship Id="rId14" Type="http://schemas.openxmlformats.org/officeDocument/2006/relationships/slide" Target="slide20.xml"/><Relationship Id="rId22" Type="http://schemas.openxmlformats.org/officeDocument/2006/relationships/slide" Target="slide2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wmf"/><Relationship Id="rId2" Type="http://schemas.openxmlformats.org/officeDocument/2006/relationships/control" Target="../activeX/activeX18.xml"/><Relationship Id="rId1" Type="http://schemas.openxmlformats.org/officeDocument/2006/relationships/vmlDrawing" Target="../drawings/vmlDrawing18.vml"/><Relationship Id="rId6" Type="http://schemas.openxmlformats.org/officeDocument/2006/relationships/slide" Target="slide2.xml"/><Relationship Id="rId5" Type="http://schemas.openxmlformats.org/officeDocument/2006/relationships/image" Target="../media/image20.jpeg"/><Relationship Id="rId4" Type="http://schemas.openxmlformats.org/officeDocument/2006/relationships/audio" Target="../media/audio1.wav"/></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wmf"/><Relationship Id="rId2" Type="http://schemas.openxmlformats.org/officeDocument/2006/relationships/control" Target="../activeX/activeX19.xml"/><Relationship Id="rId1" Type="http://schemas.openxmlformats.org/officeDocument/2006/relationships/vmlDrawing" Target="../drawings/vmlDrawing19.vml"/><Relationship Id="rId6" Type="http://schemas.openxmlformats.org/officeDocument/2006/relationships/slide" Target="slide2.xml"/><Relationship Id="rId5" Type="http://schemas.openxmlformats.org/officeDocument/2006/relationships/image" Target="../media/image21.jpeg"/><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wmf"/><Relationship Id="rId2" Type="http://schemas.openxmlformats.org/officeDocument/2006/relationships/control" Target="../activeX/activeX20.xml"/><Relationship Id="rId1" Type="http://schemas.openxmlformats.org/officeDocument/2006/relationships/vmlDrawing" Target="../drawings/vmlDrawing20.vml"/><Relationship Id="rId6" Type="http://schemas.openxmlformats.org/officeDocument/2006/relationships/slide" Target="slide2.xml"/><Relationship Id="rId5" Type="http://schemas.openxmlformats.org/officeDocument/2006/relationships/image" Target="../media/image22.jpeg"/><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slide" Target="slide2.xml"/><Relationship Id="rId5" Type="http://schemas.openxmlformats.org/officeDocument/2006/relationships/image" Target="../media/image3.jpeg"/><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wmf"/><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slide" Target="slide2.xml"/><Relationship Id="rId5" Type="http://schemas.openxmlformats.org/officeDocument/2006/relationships/image" Target="../media/image4.png"/><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wmf"/><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slide" Target="slide2.xml"/><Relationship Id="rId5" Type="http://schemas.openxmlformats.org/officeDocument/2006/relationships/image" Target="../media/image4.png"/><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wmf"/><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slide" Target="slide2.xml"/><Relationship Id="rId5" Type="http://schemas.openxmlformats.org/officeDocument/2006/relationships/image" Target="../media/image5.png"/><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wmf"/><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slide" Target="slide2.xml"/><Relationship Id="rId5" Type="http://schemas.openxmlformats.org/officeDocument/2006/relationships/image" Target="../media/image6.png"/><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wmf"/><Relationship Id="rId2" Type="http://schemas.openxmlformats.org/officeDocument/2006/relationships/control" Target="../activeX/activeX6.xml"/><Relationship Id="rId1" Type="http://schemas.openxmlformats.org/officeDocument/2006/relationships/vmlDrawing" Target="../drawings/vmlDrawing6.vml"/><Relationship Id="rId6" Type="http://schemas.openxmlformats.org/officeDocument/2006/relationships/slide" Target="slide2.xml"/><Relationship Id="rId5" Type="http://schemas.openxmlformats.org/officeDocument/2006/relationships/image" Target="../media/image7.jpeg"/><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wmf"/><Relationship Id="rId2" Type="http://schemas.openxmlformats.org/officeDocument/2006/relationships/control" Target="../activeX/activeX7.xml"/><Relationship Id="rId1" Type="http://schemas.openxmlformats.org/officeDocument/2006/relationships/vmlDrawing" Target="../drawings/vmlDrawing7.vml"/><Relationship Id="rId6" Type="http://schemas.openxmlformats.org/officeDocument/2006/relationships/slide" Target="slide2.xml"/><Relationship Id="rId5" Type="http://schemas.openxmlformats.org/officeDocument/2006/relationships/image" Target="../media/image8.jpeg"/><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357313" y="5462588"/>
            <a:ext cx="3357562" cy="285750"/>
          </a:xfrm>
          <a:prstGeom prst="rect">
            <a:avLst/>
          </a:prstGeom>
          <a:gradFill rotWithShape="1">
            <a:gsLst>
              <a:gs pos="0">
                <a:srgbClr val="FFFF66"/>
              </a:gs>
              <a:gs pos="100000">
                <a:srgbClr val="FF3300"/>
              </a:gs>
            </a:gsLst>
            <a:lin ang="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22531" name="Rectangle 4"/>
          <p:cNvSpPr>
            <a:spLocks noChangeArrowheads="1"/>
          </p:cNvSpPr>
          <p:nvPr/>
        </p:nvSpPr>
        <p:spPr bwMode="auto">
          <a:xfrm>
            <a:off x="1357313" y="5462588"/>
            <a:ext cx="3357562" cy="2857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7" name="Rectangle 6"/>
          <p:cNvSpPr>
            <a:spLocks noChangeArrowheads="1"/>
          </p:cNvSpPr>
          <p:nvPr/>
        </p:nvSpPr>
        <p:spPr bwMode="auto">
          <a:xfrm>
            <a:off x="4714875" y="5462588"/>
            <a:ext cx="3373438" cy="280987"/>
          </a:xfrm>
          <a:prstGeom prst="rect">
            <a:avLst/>
          </a:prstGeom>
          <a:gradFill rotWithShape="1">
            <a:gsLst>
              <a:gs pos="0">
                <a:srgbClr val="FFFF66"/>
              </a:gs>
              <a:gs pos="100000">
                <a:srgbClr val="FF3300"/>
              </a:gs>
            </a:gsLst>
            <a:lin ang="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22533" name="Rectangle 7"/>
          <p:cNvSpPr>
            <a:spLocks noChangeArrowheads="1"/>
          </p:cNvSpPr>
          <p:nvPr/>
        </p:nvSpPr>
        <p:spPr bwMode="auto">
          <a:xfrm>
            <a:off x="4714875" y="5462588"/>
            <a:ext cx="3373438" cy="2809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9" name="Text Box 5"/>
          <p:cNvSpPr txBox="1">
            <a:spLocks noChangeArrowheads="1"/>
          </p:cNvSpPr>
          <p:nvPr/>
        </p:nvSpPr>
        <p:spPr bwMode="auto">
          <a:xfrm>
            <a:off x="4357688" y="6034088"/>
            <a:ext cx="1270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tr-TR" sz="4800">
                <a:latin typeface="Arial" panose="020B0604020202020204" pitchFamily="34" charset="0"/>
              </a:rPr>
              <a:t>End</a:t>
            </a:r>
          </a:p>
        </p:txBody>
      </p:sp>
      <p:sp>
        <p:nvSpPr>
          <p:cNvPr id="10" name="TextBox 9"/>
          <p:cNvSpPr txBox="1"/>
          <p:nvPr/>
        </p:nvSpPr>
        <p:spPr>
          <a:xfrm>
            <a:off x="857224" y="-71462"/>
            <a:ext cx="8286776" cy="5357826"/>
          </a:xfrm>
          <a:prstGeom prst="rect">
            <a:avLst/>
          </a:prstGeom>
          <a:noFill/>
        </p:spPr>
        <p:txBody>
          <a:bodyPr>
            <a:prstTxWarp prst="textArchUpPour">
              <a:avLst/>
            </a:prstTxWarp>
            <a:spAutoFit/>
          </a:bodyPr>
          <a:lstStyle/>
          <a:p>
            <a:pPr algn="ctr">
              <a:defRPr/>
            </a:pPr>
            <a:r>
              <a:rPr lang="en-US" sz="5400" b="1" dirty="0">
                <a:latin typeface="Comic Sans MS" pitchFamily="66" charset="0"/>
                <a:cs typeface="Arial" charset="0"/>
              </a:rPr>
              <a:t>Talk for a minute.</a:t>
            </a:r>
            <a:endParaRPr lang="en-ZA" sz="5400" b="1" dirty="0">
              <a:latin typeface="Comic Sans MS" pitchFamily="66" charset="0"/>
              <a:cs typeface="Arial" charset="0"/>
            </a:endParaRPr>
          </a:p>
        </p:txBody>
      </p:sp>
      <p:pic>
        <p:nvPicPr>
          <p:cNvPr id="22536" name="Picture 5" descr="http://www.clker.com/cliparts/b/2/8/9/11971225391581000037ernes_clessidra_-_hourglass.svg.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0438" y="2000250"/>
            <a:ext cx="2486025"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ame 11"/>
          <p:cNvSpPr/>
          <p:nvPr/>
        </p:nvSpPr>
        <p:spPr>
          <a:xfrm>
            <a:off x="0" y="0"/>
            <a:ext cx="9144000" cy="6858000"/>
          </a:xfrm>
          <a:prstGeom prst="frame">
            <a:avLst>
              <a:gd name="adj1" fmla="val 175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0"/>
                                        <p:tgtEl>
                                          <p:spTgt spid="4"/>
                                        </p:tgtEl>
                                      </p:cBhvr>
                                    </p:animEffect>
                                  </p:childTnLst>
                                </p:cTn>
                              </p:par>
                            </p:childTnLst>
                          </p:cTn>
                        </p:par>
                        <p:par>
                          <p:cTn id="8" fill="hold" nodeType="afterGroup">
                            <p:stCondLst>
                              <p:cond delay="30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30000"/>
                                        <p:tgtEl>
                                          <p:spTgt spid="7"/>
                                        </p:tgtEl>
                                      </p:cBhvr>
                                    </p:animEffect>
                                  </p:childTnLst>
                                </p:cTn>
                              </p:par>
                            </p:childTnLst>
                          </p:cTn>
                        </p:par>
                        <p:par>
                          <p:cTn id="12" fill="hold" nodeType="afterGroup">
                            <p:stCondLst>
                              <p:cond delay="60000"/>
                            </p:stCondLst>
                            <p:childTnLst>
                              <p:par>
                                <p:cTn id="13" presetID="1"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childTnLst>
                                  <p:subTnLst>
                                    <p:audio>
                                      <p:cMediaNode vol="100000">
                                        <p:cTn display="0" masterRel="sameClick">
                                          <p:stCondLst>
                                            <p:cond evt="begin" delay="0">
                                              <p:tn val="13"/>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3"/>
          <p:cNvSpPr txBox="1">
            <a:spLocks noChangeArrowheads="1"/>
          </p:cNvSpPr>
          <p:nvPr/>
        </p:nvSpPr>
        <p:spPr bwMode="auto">
          <a:xfrm>
            <a:off x="0" y="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5400" b="1">
                <a:latin typeface="Arial" panose="020B0604020202020204" pitchFamily="34" charset="0"/>
              </a:rPr>
              <a:t>Talk for a minute about...</a:t>
            </a:r>
            <a:endParaRPr lang="en-ZA" altLang="tr-TR" sz="5400" b="1">
              <a:latin typeface="Arial" panose="020B0604020202020204" pitchFamily="34" charset="0"/>
            </a:endParaRPr>
          </a:p>
        </p:txBody>
      </p:sp>
      <p:sp>
        <p:nvSpPr>
          <p:cNvPr id="5" name="Rectangle 4"/>
          <p:cNvSpPr>
            <a:spLocks noChangeArrowheads="1"/>
          </p:cNvSpPr>
          <p:nvPr/>
        </p:nvSpPr>
        <p:spPr bwMode="auto">
          <a:xfrm>
            <a:off x="428625" y="4714875"/>
            <a:ext cx="3357563" cy="285750"/>
          </a:xfrm>
          <a:prstGeom prst="rect">
            <a:avLst/>
          </a:prstGeom>
          <a:gradFill rotWithShape="1">
            <a:gsLst>
              <a:gs pos="0">
                <a:srgbClr val="FFFF66"/>
              </a:gs>
              <a:gs pos="100000">
                <a:srgbClr val="FF3300"/>
              </a:gs>
            </a:gsLst>
            <a:lin ang="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8197" name="Rectangle 5"/>
          <p:cNvSpPr>
            <a:spLocks noChangeArrowheads="1"/>
          </p:cNvSpPr>
          <p:nvPr/>
        </p:nvSpPr>
        <p:spPr bwMode="auto">
          <a:xfrm>
            <a:off x="428625" y="4714875"/>
            <a:ext cx="3357563" cy="2857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7" name="Rectangle 6"/>
          <p:cNvSpPr>
            <a:spLocks noChangeArrowheads="1"/>
          </p:cNvSpPr>
          <p:nvPr/>
        </p:nvSpPr>
        <p:spPr bwMode="auto">
          <a:xfrm>
            <a:off x="3786188" y="4714875"/>
            <a:ext cx="3373437" cy="280988"/>
          </a:xfrm>
          <a:prstGeom prst="rect">
            <a:avLst/>
          </a:prstGeom>
          <a:gradFill rotWithShape="1">
            <a:gsLst>
              <a:gs pos="0">
                <a:srgbClr val="FFFF66"/>
              </a:gs>
              <a:gs pos="100000">
                <a:srgbClr val="FF3300"/>
              </a:gs>
            </a:gsLst>
            <a:lin ang="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8199" name="Rectangle 7"/>
          <p:cNvSpPr>
            <a:spLocks noChangeArrowheads="1"/>
          </p:cNvSpPr>
          <p:nvPr/>
        </p:nvSpPr>
        <p:spPr bwMode="auto">
          <a:xfrm>
            <a:off x="3786188" y="4714875"/>
            <a:ext cx="3373437" cy="2809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9" name="Text Box 5"/>
          <p:cNvSpPr txBox="1">
            <a:spLocks noChangeArrowheads="1"/>
          </p:cNvSpPr>
          <p:nvPr/>
        </p:nvSpPr>
        <p:spPr bwMode="auto">
          <a:xfrm>
            <a:off x="7874000" y="4429125"/>
            <a:ext cx="1270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tr-TR" sz="4800">
                <a:latin typeface="Arial" panose="020B0604020202020204" pitchFamily="34" charset="0"/>
              </a:rPr>
              <a:t>End</a:t>
            </a:r>
          </a:p>
        </p:txBody>
      </p:sp>
      <p:sp>
        <p:nvSpPr>
          <p:cNvPr id="8201" name="TextBox 9"/>
          <p:cNvSpPr txBox="1">
            <a:spLocks noChangeArrowheads="1"/>
          </p:cNvSpPr>
          <p:nvPr/>
        </p:nvSpPr>
        <p:spPr bwMode="auto">
          <a:xfrm>
            <a:off x="0" y="928688"/>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5400" b="1">
                <a:solidFill>
                  <a:srgbClr val="0070C0"/>
                </a:solidFill>
                <a:latin typeface="Arial" panose="020B0604020202020204" pitchFamily="34" charset="0"/>
              </a:rPr>
              <a:t>your favorite food.</a:t>
            </a:r>
            <a:endParaRPr lang="en-ZA" altLang="tr-TR" sz="5400" b="1">
              <a:solidFill>
                <a:srgbClr val="0070C0"/>
              </a:solidFill>
              <a:latin typeface="Arial" panose="020B0604020202020204" pitchFamily="34" charset="0"/>
            </a:endParaRPr>
          </a:p>
        </p:txBody>
      </p:sp>
      <p:pic>
        <p:nvPicPr>
          <p:cNvPr id="8202" name="Picture 4" descr="http://www.esa.org/esablog/wp-content/uploads/2009/12/cornucopi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0313" y="1928813"/>
            <a:ext cx="2601912" cy="260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hlinkClick r:id="rId6" action="ppaction://hlinksldjump"/>
          </p:cNvPr>
          <p:cNvSpPr txBox="1">
            <a:spLocks noChangeArrowheads="1"/>
          </p:cNvSpPr>
          <p:nvPr/>
        </p:nvSpPr>
        <p:spPr bwMode="auto">
          <a:xfrm>
            <a:off x="8143875" y="0"/>
            <a:ext cx="1000125" cy="785813"/>
          </a:xfrm>
          <a:prstGeom prst="cloud">
            <a:avLst/>
          </a:prstGeom>
          <a:solidFill>
            <a:srgbClr val="FFFF00"/>
          </a:solidFill>
          <a:ln w="9525">
            <a:solidFill>
              <a:schemeClr val="accent1">
                <a:lumMod val="20000"/>
                <a:lumOff val="80000"/>
              </a:schemeClr>
            </a:solidFill>
            <a:miter lim="800000"/>
            <a:headEnd/>
            <a:tailEnd/>
          </a:ln>
        </p:spPr>
        <p:txBody>
          <a:bodyPr/>
          <a:lstStyle/>
          <a:p>
            <a:pPr algn="ctr">
              <a:defRPr/>
            </a:pPr>
            <a:r>
              <a:rPr lang="en-GB" altLang="ko-KR" sz="2800" b="1" dirty="0">
                <a:effectLst>
                  <a:outerShdw blurRad="38100" dist="38100" dir="2700000" algn="tl">
                    <a:srgbClr val="000000">
                      <a:alpha val="43137"/>
                    </a:srgbClr>
                  </a:outerShdw>
                </a:effectLst>
                <a:latin typeface="Comic Sans MS" pitchFamily="66" charset="0"/>
                <a:cs typeface="Arial" charset="0"/>
              </a:rPr>
              <a:t>H</a:t>
            </a:r>
            <a:endParaRPr lang="en-GB" altLang="ko-KR" sz="2800" b="1" dirty="0">
              <a:effectLst>
                <a:outerShdw blurRad="38100" dist="38100" dir="2700000" algn="tl">
                  <a:srgbClr val="000000">
                    <a:alpha val="43137"/>
                  </a:srgbClr>
                </a:outerShdw>
              </a:effectLst>
              <a:latin typeface="Comic Sans MS" pitchFamily="66" charset="0"/>
              <a:cs typeface="Arial" charset="0"/>
            </a:endParaRPr>
          </a:p>
        </p:txBody>
      </p:sp>
    </p:spTree>
    <p:controls>
      <mc:AlternateContent xmlns:mc="http://schemas.openxmlformats.org/markup-compatibility/2006">
        <mc:Choice xmlns:v="urn:schemas-microsoft-com:vml" Requires="v">
          <p:control spid="8204" name="TextBox5" r:id="rId2" imgW="9144000" imgH="1562040"/>
        </mc:Choice>
        <mc:Fallback>
          <p:control name="TextBox5" r:id="rId2" imgW="9144000" imgH="1562040">
            <p:pic>
              <p:nvPicPr>
                <p:cNvPr id="8194" name="TextBox5"/>
                <p:cNvPicPr preferRelativeResize="0">
                  <a:picLocks noChangeArrowheads="1" noChangeShapeType="1"/>
                </p:cNvPicPr>
                <p:nvPr/>
              </p:nvPicPr>
              <p:blipFill>
                <a:blip r:embed="rId7"/>
                <a:srcRect/>
                <a:stretch>
                  <a:fillRect/>
                </a:stretch>
              </p:blipFill>
              <p:spPr bwMode="auto">
                <a:xfrm>
                  <a:off x="0" y="5300663"/>
                  <a:ext cx="9144000" cy="1557337"/>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0"/>
                                        <p:tgtEl>
                                          <p:spTgt spid="5"/>
                                        </p:tgtEl>
                                      </p:cBhvr>
                                    </p:animEffect>
                                  </p:childTnLst>
                                </p:cTn>
                              </p:par>
                            </p:childTnLst>
                          </p:cTn>
                        </p:par>
                        <p:par>
                          <p:cTn id="8" fill="hold" nodeType="afterGroup">
                            <p:stCondLst>
                              <p:cond delay="30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30000"/>
                                        <p:tgtEl>
                                          <p:spTgt spid="7"/>
                                        </p:tgtEl>
                                      </p:cBhvr>
                                    </p:animEffect>
                                  </p:childTnLst>
                                </p:cTn>
                              </p:par>
                            </p:childTnLst>
                          </p:cTn>
                        </p:par>
                        <p:par>
                          <p:cTn id="12" fill="hold" nodeType="afterGroup">
                            <p:stCondLst>
                              <p:cond delay="60000"/>
                            </p:stCondLst>
                            <p:childTnLst>
                              <p:par>
                                <p:cTn id="13" presetID="1"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childTnLst>
                                  <p:subTnLst>
                                    <p:audio>
                                      <p:cMediaNode vol="100000">
                                        <p:cTn display="0" masterRel="sameClick">
                                          <p:stCondLst>
                                            <p:cond evt="begin" delay="0">
                                              <p:tn val="13"/>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Box 3"/>
          <p:cNvSpPr txBox="1">
            <a:spLocks noChangeArrowheads="1"/>
          </p:cNvSpPr>
          <p:nvPr/>
        </p:nvSpPr>
        <p:spPr bwMode="auto">
          <a:xfrm>
            <a:off x="0" y="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5400" b="1">
                <a:latin typeface="Arial" panose="020B0604020202020204" pitchFamily="34" charset="0"/>
              </a:rPr>
              <a:t>Talk for a minute about...</a:t>
            </a:r>
            <a:endParaRPr lang="en-ZA" altLang="tr-TR" sz="5400" b="1">
              <a:latin typeface="Arial" panose="020B0604020202020204" pitchFamily="34" charset="0"/>
            </a:endParaRPr>
          </a:p>
        </p:txBody>
      </p:sp>
      <p:sp>
        <p:nvSpPr>
          <p:cNvPr id="5" name="Rectangle 4"/>
          <p:cNvSpPr>
            <a:spLocks noChangeArrowheads="1"/>
          </p:cNvSpPr>
          <p:nvPr/>
        </p:nvSpPr>
        <p:spPr bwMode="auto">
          <a:xfrm>
            <a:off x="428625" y="4714875"/>
            <a:ext cx="3357563" cy="285750"/>
          </a:xfrm>
          <a:prstGeom prst="rect">
            <a:avLst/>
          </a:prstGeom>
          <a:gradFill rotWithShape="1">
            <a:gsLst>
              <a:gs pos="0">
                <a:srgbClr val="FFFF66"/>
              </a:gs>
              <a:gs pos="100000">
                <a:srgbClr val="FF3300"/>
              </a:gs>
            </a:gsLst>
            <a:lin ang="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9221" name="Rectangle 5"/>
          <p:cNvSpPr>
            <a:spLocks noChangeArrowheads="1"/>
          </p:cNvSpPr>
          <p:nvPr/>
        </p:nvSpPr>
        <p:spPr bwMode="auto">
          <a:xfrm>
            <a:off x="428625" y="4714875"/>
            <a:ext cx="3357563" cy="2857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7" name="Rectangle 6"/>
          <p:cNvSpPr>
            <a:spLocks noChangeArrowheads="1"/>
          </p:cNvSpPr>
          <p:nvPr/>
        </p:nvSpPr>
        <p:spPr bwMode="auto">
          <a:xfrm>
            <a:off x="3786188" y="4714875"/>
            <a:ext cx="3373437" cy="280988"/>
          </a:xfrm>
          <a:prstGeom prst="rect">
            <a:avLst/>
          </a:prstGeom>
          <a:gradFill rotWithShape="1">
            <a:gsLst>
              <a:gs pos="0">
                <a:srgbClr val="FFFF66"/>
              </a:gs>
              <a:gs pos="100000">
                <a:srgbClr val="FF3300"/>
              </a:gs>
            </a:gsLst>
            <a:lin ang="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9223" name="Rectangle 7"/>
          <p:cNvSpPr>
            <a:spLocks noChangeArrowheads="1"/>
          </p:cNvSpPr>
          <p:nvPr/>
        </p:nvSpPr>
        <p:spPr bwMode="auto">
          <a:xfrm>
            <a:off x="3786188" y="4714875"/>
            <a:ext cx="3373437" cy="2809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9" name="Text Box 5"/>
          <p:cNvSpPr txBox="1">
            <a:spLocks noChangeArrowheads="1"/>
          </p:cNvSpPr>
          <p:nvPr/>
        </p:nvSpPr>
        <p:spPr bwMode="auto">
          <a:xfrm>
            <a:off x="7874000" y="4429125"/>
            <a:ext cx="1270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tr-TR" sz="4800">
                <a:latin typeface="Arial" panose="020B0604020202020204" pitchFamily="34" charset="0"/>
              </a:rPr>
              <a:t>End</a:t>
            </a:r>
          </a:p>
        </p:txBody>
      </p:sp>
      <p:sp>
        <p:nvSpPr>
          <p:cNvPr id="9225" name="TextBox 9"/>
          <p:cNvSpPr txBox="1">
            <a:spLocks noChangeArrowheads="1"/>
          </p:cNvSpPr>
          <p:nvPr/>
        </p:nvSpPr>
        <p:spPr bwMode="auto">
          <a:xfrm>
            <a:off x="0" y="928688"/>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5400" b="1">
                <a:solidFill>
                  <a:srgbClr val="0070C0"/>
                </a:solidFill>
                <a:latin typeface="Arial" panose="020B0604020202020204" pitchFamily="34" charset="0"/>
              </a:rPr>
              <a:t>your best friend.</a:t>
            </a:r>
            <a:endParaRPr lang="en-ZA" altLang="tr-TR" sz="5400" b="1">
              <a:solidFill>
                <a:srgbClr val="0070C0"/>
              </a:solidFill>
              <a:latin typeface="Arial" panose="020B0604020202020204" pitchFamily="34" charset="0"/>
            </a:endParaRPr>
          </a:p>
        </p:txBody>
      </p:sp>
      <p:pic>
        <p:nvPicPr>
          <p:cNvPr id="9226" name="Picture 4" descr="http://www.commentsyard.com/graphics/best-friends/best-friends24.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785938"/>
            <a:ext cx="3071813"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hlinkClick r:id="rId6" action="ppaction://hlinksldjump"/>
          </p:cNvPr>
          <p:cNvSpPr txBox="1">
            <a:spLocks noChangeArrowheads="1"/>
          </p:cNvSpPr>
          <p:nvPr/>
        </p:nvSpPr>
        <p:spPr bwMode="auto">
          <a:xfrm>
            <a:off x="8143875" y="0"/>
            <a:ext cx="1000125" cy="785813"/>
          </a:xfrm>
          <a:prstGeom prst="cloud">
            <a:avLst/>
          </a:prstGeom>
          <a:solidFill>
            <a:srgbClr val="FFFF00"/>
          </a:solidFill>
          <a:ln w="9525">
            <a:solidFill>
              <a:schemeClr val="accent1">
                <a:lumMod val="20000"/>
                <a:lumOff val="80000"/>
              </a:schemeClr>
            </a:solidFill>
            <a:miter lim="800000"/>
            <a:headEnd/>
            <a:tailEnd/>
          </a:ln>
        </p:spPr>
        <p:txBody>
          <a:bodyPr/>
          <a:lstStyle/>
          <a:p>
            <a:pPr algn="ctr">
              <a:defRPr/>
            </a:pPr>
            <a:r>
              <a:rPr lang="en-GB" altLang="ko-KR" sz="2800" b="1" dirty="0">
                <a:effectLst>
                  <a:outerShdw blurRad="38100" dist="38100" dir="2700000" algn="tl">
                    <a:srgbClr val="000000">
                      <a:alpha val="43137"/>
                    </a:srgbClr>
                  </a:outerShdw>
                </a:effectLst>
                <a:latin typeface="Comic Sans MS" pitchFamily="66" charset="0"/>
                <a:cs typeface="Arial" charset="0"/>
              </a:rPr>
              <a:t>I</a:t>
            </a:r>
            <a:endParaRPr lang="en-GB" altLang="ko-KR" sz="2800" b="1" dirty="0">
              <a:effectLst>
                <a:outerShdw blurRad="38100" dist="38100" dir="2700000" algn="tl">
                  <a:srgbClr val="000000">
                    <a:alpha val="43137"/>
                  </a:srgbClr>
                </a:outerShdw>
              </a:effectLst>
              <a:latin typeface="Comic Sans MS" pitchFamily="66" charset="0"/>
              <a:cs typeface="Arial" charset="0"/>
            </a:endParaRPr>
          </a:p>
        </p:txBody>
      </p:sp>
    </p:spTree>
    <p:controls>
      <mc:AlternateContent xmlns:mc="http://schemas.openxmlformats.org/markup-compatibility/2006">
        <mc:Choice xmlns:v="urn:schemas-microsoft-com:vml" Requires="v">
          <p:control spid="9228" name="TextBox5" r:id="rId2" imgW="9144000" imgH="1562040"/>
        </mc:Choice>
        <mc:Fallback>
          <p:control name="TextBox5" r:id="rId2" imgW="9144000" imgH="1562040">
            <p:pic>
              <p:nvPicPr>
                <p:cNvPr id="9218" name="TextBox5"/>
                <p:cNvPicPr preferRelativeResize="0">
                  <a:picLocks noChangeArrowheads="1" noChangeShapeType="1"/>
                </p:cNvPicPr>
                <p:nvPr/>
              </p:nvPicPr>
              <p:blipFill>
                <a:blip r:embed="rId7"/>
                <a:srcRect/>
                <a:stretch>
                  <a:fillRect/>
                </a:stretch>
              </p:blipFill>
              <p:spPr bwMode="auto">
                <a:xfrm>
                  <a:off x="0" y="5300663"/>
                  <a:ext cx="9144000" cy="1557337"/>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0"/>
                                        <p:tgtEl>
                                          <p:spTgt spid="5"/>
                                        </p:tgtEl>
                                      </p:cBhvr>
                                    </p:animEffect>
                                  </p:childTnLst>
                                </p:cTn>
                              </p:par>
                            </p:childTnLst>
                          </p:cTn>
                        </p:par>
                        <p:par>
                          <p:cTn id="8" fill="hold" nodeType="afterGroup">
                            <p:stCondLst>
                              <p:cond delay="30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30000"/>
                                        <p:tgtEl>
                                          <p:spTgt spid="7"/>
                                        </p:tgtEl>
                                      </p:cBhvr>
                                    </p:animEffect>
                                  </p:childTnLst>
                                </p:cTn>
                              </p:par>
                            </p:childTnLst>
                          </p:cTn>
                        </p:par>
                        <p:par>
                          <p:cTn id="12" fill="hold" nodeType="afterGroup">
                            <p:stCondLst>
                              <p:cond delay="60000"/>
                            </p:stCondLst>
                            <p:childTnLst>
                              <p:par>
                                <p:cTn id="13" presetID="1"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childTnLst>
                                  <p:subTnLst>
                                    <p:audio>
                                      <p:cMediaNode vol="100000">
                                        <p:cTn display="0" masterRel="sameClick">
                                          <p:stCondLst>
                                            <p:cond evt="begin" delay="0">
                                              <p:tn val="13"/>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3"/>
          <p:cNvSpPr txBox="1">
            <a:spLocks noChangeArrowheads="1"/>
          </p:cNvSpPr>
          <p:nvPr/>
        </p:nvSpPr>
        <p:spPr bwMode="auto">
          <a:xfrm>
            <a:off x="0" y="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5400" b="1">
                <a:latin typeface="Arial" panose="020B0604020202020204" pitchFamily="34" charset="0"/>
              </a:rPr>
              <a:t>Talk for a minute about...</a:t>
            </a:r>
            <a:endParaRPr lang="en-ZA" altLang="tr-TR" sz="5400" b="1">
              <a:latin typeface="Arial" panose="020B0604020202020204" pitchFamily="34" charset="0"/>
            </a:endParaRPr>
          </a:p>
        </p:txBody>
      </p:sp>
      <p:sp>
        <p:nvSpPr>
          <p:cNvPr id="5" name="Rectangle 4"/>
          <p:cNvSpPr>
            <a:spLocks noChangeArrowheads="1"/>
          </p:cNvSpPr>
          <p:nvPr/>
        </p:nvSpPr>
        <p:spPr bwMode="auto">
          <a:xfrm>
            <a:off x="428625" y="4714875"/>
            <a:ext cx="3357563" cy="285750"/>
          </a:xfrm>
          <a:prstGeom prst="rect">
            <a:avLst/>
          </a:prstGeom>
          <a:gradFill rotWithShape="1">
            <a:gsLst>
              <a:gs pos="0">
                <a:srgbClr val="FFFF66"/>
              </a:gs>
              <a:gs pos="100000">
                <a:srgbClr val="FF3300"/>
              </a:gs>
            </a:gsLst>
            <a:lin ang="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10245" name="Rectangle 5"/>
          <p:cNvSpPr>
            <a:spLocks noChangeArrowheads="1"/>
          </p:cNvSpPr>
          <p:nvPr/>
        </p:nvSpPr>
        <p:spPr bwMode="auto">
          <a:xfrm>
            <a:off x="428625" y="4714875"/>
            <a:ext cx="3357563" cy="2857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7" name="Rectangle 6"/>
          <p:cNvSpPr>
            <a:spLocks noChangeArrowheads="1"/>
          </p:cNvSpPr>
          <p:nvPr/>
        </p:nvSpPr>
        <p:spPr bwMode="auto">
          <a:xfrm>
            <a:off x="3786188" y="4714875"/>
            <a:ext cx="3373437" cy="280988"/>
          </a:xfrm>
          <a:prstGeom prst="rect">
            <a:avLst/>
          </a:prstGeom>
          <a:gradFill rotWithShape="1">
            <a:gsLst>
              <a:gs pos="0">
                <a:srgbClr val="FFFF66"/>
              </a:gs>
              <a:gs pos="100000">
                <a:srgbClr val="FF3300"/>
              </a:gs>
            </a:gsLst>
            <a:lin ang="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10247" name="Rectangle 7"/>
          <p:cNvSpPr>
            <a:spLocks noChangeArrowheads="1"/>
          </p:cNvSpPr>
          <p:nvPr/>
        </p:nvSpPr>
        <p:spPr bwMode="auto">
          <a:xfrm>
            <a:off x="3786188" y="4714875"/>
            <a:ext cx="3373437" cy="2809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9" name="Text Box 5"/>
          <p:cNvSpPr txBox="1">
            <a:spLocks noChangeArrowheads="1"/>
          </p:cNvSpPr>
          <p:nvPr/>
        </p:nvSpPr>
        <p:spPr bwMode="auto">
          <a:xfrm>
            <a:off x="7874000" y="4429125"/>
            <a:ext cx="1270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tr-TR" sz="4800">
                <a:latin typeface="Arial" panose="020B0604020202020204" pitchFamily="34" charset="0"/>
              </a:rPr>
              <a:t>End</a:t>
            </a:r>
          </a:p>
        </p:txBody>
      </p:sp>
      <p:sp>
        <p:nvSpPr>
          <p:cNvPr id="10249" name="TextBox 9"/>
          <p:cNvSpPr txBox="1">
            <a:spLocks noChangeArrowheads="1"/>
          </p:cNvSpPr>
          <p:nvPr/>
        </p:nvSpPr>
        <p:spPr bwMode="auto">
          <a:xfrm>
            <a:off x="0" y="92868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4800" b="1">
                <a:solidFill>
                  <a:srgbClr val="0070C0"/>
                </a:solidFill>
                <a:latin typeface="Arial" panose="020B0604020202020204" pitchFamily="34" charset="0"/>
              </a:rPr>
              <a:t>your favorite day of the week.</a:t>
            </a:r>
            <a:endParaRPr lang="en-ZA" altLang="tr-TR" sz="4800" b="1">
              <a:solidFill>
                <a:srgbClr val="0070C0"/>
              </a:solidFill>
              <a:latin typeface="Arial" panose="020B0604020202020204" pitchFamily="34" charset="0"/>
            </a:endParaRPr>
          </a:p>
        </p:txBody>
      </p:sp>
      <p:pic>
        <p:nvPicPr>
          <p:cNvPr id="10250" name="Picture 4" descr="http://www.learnhebrewpod.com/images/library/Image/final%20for%20read%20more/5a--days%20of%20the%20wee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714500"/>
            <a:ext cx="2946400"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hlinkClick r:id="rId6" action="ppaction://hlinksldjump"/>
          </p:cNvPr>
          <p:cNvSpPr txBox="1">
            <a:spLocks noChangeArrowheads="1"/>
          </p:cNvSpPr>
          <p:nvPr/>
        </p:nvSpPr>
        <p:spPr bwMode="auto">
          <a:xfrm>
            <a:off x="8143875" y="0"/>
            <a:ext cx="1000125" cy="785813"/>
          </a:xfrm>
          <a:prstGeom prst="cloud">
            <a:avLst/>
          </a:prstGeom>
          <a:solidFill>
            <a:srgbClr val="FFFF00"/>
          </a:solidFill>
          <a:ln w="9525">
            <a:solidFill>
              <a:schemeClr val="accent1">
                <a:lumMod val="20000"/>
                <a:lumOff val="80000"/>
              </a:schemeClr>
            </a:solidFill>
            <a:miter lim="800000"/>
            <a:headEnd/>
            <a:tailEnd/>
          </a:ln>
        </p:spPr>
        <p:txBody>
          <a:bodyPr/>
          <a:lstStyle/>
          <a:p>
            <a:pPr algn="ctr">
              <a:defRPr/>
            </a:pPr>
            <a:r>
              <a:rPr lang="en-GB" altLang="ko-KR" sz="2800" b="1" dirty="0">
                <a:effectLst>
                  <a:outerShdw blurRad="38100" dist="38100" dir="2700000" algn="tl">
                    <a:srgbClr val="000000">
                      <a:alpha val="43137"/>
                    </a:srgbClr>
                  </a:outerShdw>
                </a:effectLst>
                <a:latin typeface="Comic Sans MS" pitchFamily="66" charset="0"/>
                <a:cs typeface="Arial" charset="0"/>
              </a:rPr>
              <a:t>J</a:t>
            </a:r>
            <a:endParaRPr lang="en-GB" altLang="ko-KR" sz="2800" b="1" dirty="0">
              <a:effectLst>
                <a:outerShdw blurRad="38100" dist="38100" dir="2700000" algn="tl">
                  <a:srgbClr val="000000">
                    <a:alpha val="43137"/>
                  </a:srgbClr>
                </a:outerShdw>
              </a:effectLst>
              <a:latin typeface="Comic Sans MS" pitchFamily="66" charset="0"/>
              <a:cs typeface="Arial" charset="0"/>
            </a:endParaRPr>
          </a:p>
        </p:txBody>
      </p:sp>
    </p:spTree>
    <p:controls>
      <mc:AlternateContent xmlns:mc="http://schemas.openxmlformats.org/markup-compatibility/2006">
        <mc:Choice xmlns:v="urn:schemas-microsoft-com:vml" Requires="v">
          <p:control spid="10252" name="TextBox5" r:id="rId2" imgW="9144000" imgH="1562040"/>
        </mc:Choice>
        <mc:Fallback>
          <p:control name="TextBox5" r:id="rId2" imgW="9144000" imgH="1562040">
            <p:pic>
              <p:nvPicPr>
                <p:cNvPr id="10242" name="TextBox5"/>
                <p:cNvPicPr preferRelativeResize="0">
                  <a:picLocks noChangeArrowheads="1" noChangeShapeType="1"/>
                </p:cNvPicPr>
                <p:nvPr/>
              </p:nvPicPr>
              <p:blipFill>
                <a:blip r:embed="rId7"/>
                <a:srcRect/>
                <a:stretch>
                  <a:fillRect/>
                </a:stretch>
              </p:blipFill>
              <p:spPr bwMode="auto">
                <a:xfrm>
                  <a:off x="0" y="5300663"/>
                  <a:ext cx="9144000" cy="1557337"/>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0"/>
                                        <p:tgtEl>
                                          <p:spTgt spid="5"/>
                                        </p:tgtEl>
                                      </p:cBhvr>
                                    </p:animEffect>
                                  </p:childTnLst>
                                </p:cTn>
                              </p:par>
                            </p:childTnLst>
                          </p:cTn>
                        </p:par>
                        <p:par>
                          <p:cTn id="8" fill="hold" nodeType="afterGroup">
                            <p:stCondLst>
                              <p:cond delay="30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30000"/>
                                        <p:tgtEl>
                                          <p:spTgt spid="7"/>
                                        </p:tgtEl>
                                      </p:cBhvr>
                                    </p:animEffect>
                                  </p:childTnLst>
                                </p:cTn>
                              </p:par>
                            </p:childTnLst>
                          </p:cTn>
                        </p:par>
                        <p:par>
                          <p:cTn id="12" fill="hold" nodeType="afterGroup">
                            <p:stCondLst>
                              <p:cond delay="60000"/>
                            </p:stCondLst>
                            <p:childTnLst>
                              <p:par>
                                <p:cTn id="13" presetID="1"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childTnLst>
                                  <p:subTnLst>
                                    <p:audio>
                                      <p:cMediaNode vol="100000">
                                        <p:cTn display="0" masterRel="sameClick">
                                          <p:stCondLst>
                                            <p:cond evt="begin" delay="0">
                                              <p:tn val="13"/>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3"/>
          <p:cNvSpPr txBox="1">
            <a:spLocks noChangeArrowheads="1"/>
          </p:cNvSpPr>
          <p:nvPr/>
        </p:nvSpPr>
        <p:spPr bwMode="auto">
          <a:xfrm>
            <a:off x="0" y="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5400" b="1">
                <a:latin typeface="Arial" panose="020B0604020202020204" pitchFamily="34" charset="0"/>
              </a:rPr>
              <a:t>Talk for a minute about...</a:t>
            </a:r>
            <a:endParaRPr lang="en-ZA" altLang="tr-TR" sz="5400" b="1">
              <a:latin typeface="Arial" panose="020B0604020202020204" pitchFamily="34" charset="0"/>
            </a:endParaRPr>
          </a:p>
        </p:txBody>
      </p:sp>
      <p:sp>
        <p:nvSpPr>
          <p:cNvPr id="5" name="Rectangle 4"/>
          <p:cNvSpPr>
            <a:spLocks noChangeArrowheads="1"/>
          </p:cNvSpPr>
          <p:nvPr/>
        </p:nvSpPr>
        <p:spPr bwMode="auto">
          <a:xfrm>
            <a:off x="428625" y="4714875"/>
            <a:ext cx="3357563" cy="285750"/>
          </a:xfrm>
          <a:prstGeom prst="rect">
            <a:avLst/>
          </a:prstGeom>
          <a:gradFill rotWithShape="1">
            <a:gsLst>
              <a:gs pos="0">
                <a:srgbClr val="FFFF66"/>
              </a:gs>
              <a:gs pos="100000">
                <a:srgbClr val="FF3300"/>
              </a:gs>
            </a:gsLst>
            <a:lin ang="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11269" name="Rectangle 5"/>
          <p:cNvSpPr>
            <a:spLocks noChangeArrowheads="1"/>
          </p:cNvSpPr>
          <p:nvPr/>
        </p:nvSpPr>
        <p:spPr bwMode="auto">
          <a:xfrm>
            <a:off x="428625" y="4714875"/>
            <a:ext cx="3357563" cy="2857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7" name="Rectangle 6"/>
          <p:cNvSpPr>
            <a:spLocks noChangeArrowheads="1"/>
          </p:cNvSpPr>
          <p:nvPr/>
        </p:nvSpPr>
        <p:spPr bwMode="auto">
          <a:xfrm>
            <a:off x="3786188" y="4714875"/>
            <a:ext cx="3373437" cy="280988"/>
          </a:xfrm>
          <a:prstGeom prst="rect">
            <a:avLst/>
          </a:prstGeom>
          <a:gradFill rotWithShape="1">
            <a:gsLst>
              <a:gs pos="0">
                <a:srgbClr val="FFFF66"/>
              </a:gs>
              <a:gs pos="100000">
                <a:srgbClr val="FF3300"/>
              </a:gs>
            </a:gsLst>
            <a:lin ang="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11271" name="Rectangle 7"/>
          <p:cNvSpPr>
            <a:spLocks noChangeArrowheads="1"/>
          </p:cNvSpPr>
          <p:nvPr/>
        </p:nvSpPr>
        <p:spPr bwMode="auto">
          <a:xfrm>
            <a:off x="3786188" y="4714875"/>
            <a:ext cx="3373437" cy="2809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9" name="Text Box 5"/>
          <p:cNvSpPr txBox="1">
            <a:spLocks noChangeArrowheads="1"/>
          </p:cNvSpPr>
          <p:nvPr/>
        </p:nvSpPr>
        <p:spPr bwMode="auto">
          <a:xfrm>
            <a:off x="7874000" y="4429125"/>
            <a:ext cx="1270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tr-TR" sz="4800">
                <a:latin typeface="Arial" panose="020B0604020202020204" pitchFamily="34" charset="0"/>
              </a:rPr>
              <a:t>End</a:t>
            </a:r>
          </a:p>
        </p:txBody>
      </p:sp>
      <p:sp>
        <p:nvSpPr>
          <p:cNvPr id="11273" name="TextBox 9"/>
          <p:cNvSpPr txBox="1">
            <a:spLocks noChangeArrowheads="1"/>
          </p:cNvSpPr>
          <p:nvPr/>
        </p:nvSpPr>
        <p:spPr bwMode="auto">
          <a:xfrm>
            <a:off x="0" y="928688"/>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5400" b="1">
                <a:solidFill>
                  <a:srgbClr val="0070C0"/>
                </a:solidFill>
                <a:latin typeface="Arial" panose="020B0604020202020204" pitchFamily="34" charset="0"/>
              </a:rPr>
              <a:t>your last vacation.</a:t>
            </a:r>
            <a:endParaRPr lang="en-ZA" altLang="tr-TR" sz="5400" b="1">
              <a:solidFill>
                <a:srgbClr val="0070C0"/>
              </a:solidFill>
              <a:latin typeface="Arial" panose="020B0604020202020204" pitchFamily="34" charset="0"/>
            </a:endParaRPr>
          </a:p>
        </p:txBody>
      </p:sp>
      <p:pic>
        <p:nvPicPr>
          <p:cNvPr id="11274" name="Picture 4" descr="http://www.photoshopessentials.com/images/basics/custom-shape-sets/vacation-shape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25" y="2000250"/>
            <a:ext cx="32512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hlinkClick r:id="rId6" action="ppaction://hlinksldjump"/>
          </p:cNvPr>
          <p:cNvSpPr txBox="1">
            <a:spLocks noChangeArrowheads="1"/>
          </p:cNvSpPr>
          <p:nvPr/>
        </p:nvSpPr>
        <p:spPr bwMode="auto">
          <a:xfrm>
            <a:off x="8143875" y="0"/>
            <a:ext cx="1000125" cy="785813"/>
          </a:xfrm>
          <a:prstGeom prst="cloud">
            <a:avLst/>
          </a:prstGeom>
          <a:solidFill>
            <a:srgbClr val="FFFF00"/>
          </a:solidFill>
          <a:ln w="9525">
            <a:solidFill>
              <a:schemeClr val="accent1">
                <a:lumMod val="20000"/>
                <a:lumOff val="80000"/>
              </a:schemeClr>
            </a:solidFill>
            <a:miter lim="800000"/>
            <a:headEnd/>
            <a:tailEnd/>
          </a:ln>
        </p:spPr>
        <p:txBody>
          <a:bodyPr/>
          <a:lstStyle/>
          <a:p>
            <a:pPr algn="ctr">
              <a:defRPr/>
            </a:pPr>
            <a:r>
              <a:rPr lang="en-GB" altLang="ko-KR" sz="2800" b="1" dirty="0">
                <a:effectLst>
                  <a:outerShdw blurRad="38100" dist="38100" dir="2700000" algn="tl">
                    <a:srgbClr val="000000">
                      <a:alpha val="43137"/>
                    </a:srgbClr>
                  </a:outerShdw>
                </a:effectLst>
                <a:latin typeface="Comic Sans MS" pitchFamily="66" charset="0"/>
                <a:cs typeface="Arial" charset="0"/>
              </a:rPr>
              <a:t>K</a:t>
            </a:r>
            <a:endParaRPr lang="en-GB" altLang="ko-KR" sz="2800" b="1" dirty="0">
              <a:effectLst>
                <a:outerShdw blurRad="38100" dist="38100" dir="2700000" algn="tl">
                  <a:srgbClr val="000000">
                    <a:alpha val="43137"/>
                  </a:srgbClr>
                </a:outerShdw>
              </a:effectLst>
              <a:latin typeface="Comic Sans MS" pitchFamily="66" charset="0"/>
              <a:cs typeface="Arial" charset="0"/>
            </a:endParaRPr>
          </a:p>
        </p:txBody>
      </p:sp>
    </p:spTree>
    <p:controls>
      <mc:AlternateContent xmlns:mc="http://schemas.openxmlformats.org/markup-compatibility/2006">
        <mc:Choice xmlns:v="urn:schemas-microsoft-com:vml" Requires="v">
          <p:control spid="11276" name="TextBox5" r:id="rId2" imgW="9144000" imgH="1562040"/>
        </mc:Choice>
        <mc:Fallback>
          <p:control name="TextBox5" r:id="rId2" imgW="9144000" imgH="1562040">
            <p:pic>
              <p:nvPicPr>
                <p:cNvPr id="11266" name="TextBox5"/>
                <p:cNvPicPr preferRelativeResize="0">
                  <a:picLocks noChangeArrowheads="1" noChangeShapeType="1"/>
                </p:cNvPicPr>
                <p:nvPr/>
              </p:nvPicPr>
              <p:blipFill>
                <a:blip r:embed="rId7"/>
                <a:srcRect/>
                <a:stretch>
                  <a:fillRect/>
                </a:stretch>
              </p:blipFill>
              <p:spPr bwMode="auto">
                <a:xfrm>
                  <a:off x="0" y="5300663"/>
                  <a:ext cx="9144000" cy="1557337"/>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0"/>
                                        <p:tgtEl>
                                          <p:spTgt spid="5"/>
                                        </p:tgtEl>
                                      </p:cBhvr>
                                    </p:animEffect>
                                  </p:childTnLst>
                                </p:cTn>
                              </p:par>
                            </p:childTnLst>
                          </p:cTn>
                        </p:par>
                        <p:par>
                          <p:cTn id="8" fill="hold" nodeType="afterGroup">
                            <p:stCondLst>
                              <p:cond delay="30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30000"/>
                                        <p:tgtEl>
                                          <p:spTgt spid="7"/>
                                        </p:tgtEl>
                                      </p:cBhvr>
                                    </p:animEffect>
                                  </p:childTnLst>
                                </p:cTn>
                              </p:par>
                            </p:childTnLst>
                          </p:cTn>
                        </p:par>
                        <p:par>
                          <p:cTn id="12" fill="hold" nodeType="afterGroup">
                            <p:stCondLst>
                              <p:cond delay="60000"/>
                            </p:stCondLst>
                            <p:childTnLst>
                              <p:par>
                                <p:cTn id="13" presetID="1"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childTnLst>
                                  <p:subTnLst>
                                    <p:audio>
                                      <p:cMediaNode vol="100000">
                                        <p:cTn display="0" masterRel="sameClick">
                                          <p:stCondLst>
                                            <p:cond evt="begin" delay="0">
                                              <p:tn val="13"/>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Box 3"/>
          <p:cNvSpPr txBox="1">
            <a:spLocks noChangeArrowheads="1"/>
          </p:cNvSpPr>
          <p:nvPr/>
        </p:nvSpPr>
        <p:spPr bwMode="auto">
          <a:xfrm>
            <a:off x="0" y="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5400" b="1">
                <a:latin typeface="Arial" panose="020B0604020202020204" pitchFamily="34" charset="0"/>
              </a:rPr>
              <a:t>Talk for a minute about...</a:t>
            </a:r>
            <a:endParaRPr lang="en-ZA" altLang="tr-TR" sz="5400" b="1">
              <a:latin typeface="Arial" panose="020B0604020202020204" pitchFamily="34" charset="0"/>
            </a:endParaRPr>
          </a:p>
        </p:txBody>
      </p:sp>
      <p:sp>
        <p:nvSpPr>
          <p:cNvPr id="5" name="Rectangle 4"/>
          <p:cNvSpPr>
            <a:spLocks noChangeArrowheads="1"/>
          </p:cNvSpPr>
          <p:nvPr/>
        </p:nvSpPr>
        <p:spPr bwMode="auto">
          <a:xfrm>
            <a:off x="428625" y="4714875"/>
            <a:ext cx="3357563" cy="285750"/>
          </a:xfrm>
          <a:prstGeom prst="rect">
            <a:avLst/>
          </a:prstGeom>
          <a:gradFill rotWithShape="1">
            <a:gsLst>
              <a:gs pos="0">
                <a:srgbClr val="FFFF66"/>
              </a:gs>
              <a:gs pos="100000">
                <a:srgbClr val="FF3300"/>
              </a:gs>
            </a:gsLst>
            <a:lin ang="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12293" name="Rectangle 5"/>
          <p:cNvSpPr>
            <a:spLocks noChangeArrowheads="1"/>
          </p:cNvSpPr>
          <p:nvPr/>
        </p:nvSpPr>
        <p:spPr bwMode="auto">
          <a:xfrm>
            <a:off x="428625" y="4714875"/>
            <a:ext cx="3357563" cy="2857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7" name="Rectangle 6"/>
          <p:cNvSpPr>
            <a:spLocks noChangeArrowheads="1"/>
          </p:cNvSpPr>
          <p:nvPr/>
        </p:nvSpPr>
        <p:spPr bwMode="auto">
          <a:xfrm>
            <a:off x="3786188" y="4714875"/>
            <a:ext cx="3373437" cy="280988"/>
          </a:xfrm>
          <a:prstGeom prst="rect">
            <a:avLst/>
          </a:prstGeom>
          <a:gradFill rotWithShape="1">
            <a:gsLst>
              <a:gs pos="0">
                <a:srgbClr val="FFFF66"/>
              </a:gs>
              <a:gs pos="100000">
                <a:srgbClr val="FF3300"/>
              </a:gs>
            </a:gsLst>
            <a:lin ang="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12295" name="Rectangle 7"/>
          <p:cNvSpPr>
            <a:spLocks noChangeArrowheads="1"/>
          </p:cNvSpPr>
          <p:nvPr/>
        </p:nvSpPr>
        <p:spPr bwMode="auto">
          <a:xfrm>
            <a:off x="3786188" y="4714875"/>
            <a:ext cx="3373437" cy="2809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9" name="Text Box 5"/>
          <p:cNvSpPr txBox="1">
            <a:spLocks noChangeArrowheads="1"/>
          </p:cNvSpPr>
          <p:nvPr/>
        </p:nvSpPr>
        <p:spPr bwMode="auto">
          <a:xfrm>
            <a:off x="7874000" y="4429125"/>
            <a:ext cx="1270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tr-TR" sz="4800">
                <a:latin typeface="Arial" panose="020B0604020202020204" pitchFamily="34" charset="0"/>
              </a:rPr>
              <a:t>End</a:t>
            </a:r>
          </a:p>
        </p:txBody>
      </p:sp>
      <p:sp>
        <p:nvSpPr>
          <p:cNvPr id="12297" name="TextBox 9"/>
          <p:cNvSpPr txBox="1">
            <a:spLocks noChangeArrowheads="1"/>
          </p:cNvSpPr>
          <p:nvPr/>
        </p:nvSpPr>
        <p:spPr bwMode="auto">
          <a:xfrm>
            <a:off x="0" y="928688"/>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4000" b="1">
                <a:solidFill>
                  <a:srgbClr val="0070C0"/>
                </a:solidFill>
                <a:latin typeface="Arial" panose="020B0604020202020204" pitchFamily="34" charset="0"/>
              </a:rPr>
              <a:t>something that you don’t like doing.</a:t>
            </a:r>
            <a:endParaRPr lang="en-ZA" altLang="tr-TR" sz="4000" b="1">
              <a:solidFill>
                <a:srgbClr val="0070C0"/>
              </a:solidFill>
              <a:latin typeface="Arial" panose="020B0604020202020204" pitchFamily="34" charset="0"/>
            </a:endParaRPr>
          </a:p>
        </p:txBody>
      </p:sp>
      <p:pic>
        <p:nvPicPr>
          <p:cNvPr id="12298" name="Picture 4" descr="http://mohebban.burjalsaheb.com/wp-content/uploads/2009/06/sad-fac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9063" y="2000250"/>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quot;No&quot; Symbol 10"/>
          <p:cNvSpPr/>
          <p:nvPr/>
        </p:nvSpPr>
        <p:spPr>
          <a:xfrm>
            <a:off x="785813" y="1857375"/>
            <a:ext cx="3286125" cy="2500313"/>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schemeClr val="tx1"/>
              </a:solidFill>
            </a:endParaRPr>
          </a:p>
        </p:txBody>
      </p:sp>
      <p:sp>
        <p:nvSpPr>
          <p:cNvPr id="13" name="TextBox 12">
            <a:hlinkClick r:id="rId6" action="ppaction://hlinksldjump"/>
          </p:cNvPr>
          <p:cNvSpPr txBox="1">
            <a:spLocks noChangeArrowheads="1"/>
          </p:cNvSpPr>
          <p:nvPr/>
        </p:nvSpPr>
        <p:spPr bwMode="auto">
          <a:xfrm>
            <a:off x="8143875" y="0"/>
            <a:ext cx="1000125" cy="785813"/>
          </a:xfrm>
          <a:prstGeom prst="cloud">
            <a:avLst/>
          </a:prstGeom>
          <a:solidFill>
            <a:srgbClr val="FFFF00"/>
          </a:solidFill>
          <a:ln w="9525">
            <a:solidFill>
              <a:schemeClr val="accent1">
                <a:lumMod val="20000"/>
                <a:lumOff val="80000"/>
              </a:schemeClr>
            </a:solidFill>
            <a:miter lim="800000"/>
            <a:headEnd/>
            <a:tailEnd/>
          </a:ln>
        </p:spPr>
        <p:txBody>
          <a:bodyPr/>
          <a:lstStyle/>
          <a:p>
            <a:pPr algn="ctr">
              <a:defRPr/>
            </a:pPr>
            <a:r>
              <a:rPr lang="en-GB" altLang="ko-KR" sz="2800" b="1" dirty="0">
                <a:effectLst>
                  <a:outerShdw blurRad="38100" dist="38100" dir="2700000" algn="tl">
                    <a:srgbClr val="000000">
                      <a:alpha val="43137"/>
                    </a:srgbClr>
                  </a:outerShdw>
                </a:effectLst>
                <a:latin typeface="Comic Sans MS" pitchFamily="66" charset="0"/>
                <a:cs typeface="Arial" charset="0"/>
              </a:rPr>
              <a:t>L</a:t>
            </a:r>
            <a:endParaRPr lang="en-GB" altLang="ko-KR" sz="2800" b="1" dirty="0">
              <a:effectLst>
                <a:outerShdw blurRad="38100" dist="38100" dir="2700000" algn="tl">
                  <a:srgbClr val="000000">
                    <a:alpha val="43137"/>
                  </a:srgbClr>
                </a:outerShdw>
              </a:effectLst>
              <a:latin typeface="Comic Sans MS" pitchFamily="66" charset="0"/>
              <a:cs typeface="Arial" charset="0"/>
            </a:endParaRPr>
          </a:p>
        </p:txBody>
      </p:sp>
    </p:spTree>
    <p:controls>
      <mc:AlternateContent xmlns:mc="http://schemas.openxmlformats.org/markup-compatibility/2006">
        <mc:Choice xmlns:v="urn:schemas-microsoft-com:vml" Requires="v">
          <p:control spid="12301" name="TextBox5" r:id="rId2" imgW="9144000" imgH="1562040"/>
        </mc:Choice>
        <mc:Fallback>
          <p:control name="TextBox5" r:id="rId2" imgW="9144000" imgH="1562040">
            <p:pic>
              <p:nvPicPr>
                <p:cNvPr id="12290" name="TextBox5"/>
                <p:cNvPicPr preferRelativeResize="0">
                  <a:picLocks noChangeArrowheads="1" noChangeShapeType="1"/>
                </p:cNvPicPr>
                <p:nvPr/>
              </p:nvPicPr>
              <p:blipFill>
                <a:blip r:embed="rId7"/>
                <a:srcRect/>
                <a:stretch>
                  <a:fillRect/>
                </a:stretch>
              </p:blipFill>
              <p:spPr bwMode="auto">
                <a:xfrm>
                  <a:off x="0" y="5300663"/>
                  <a:ext cx="9144000" cy="1557337"/>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0"/>
                                        <p:tgtEl>
                                          <p:spTgt spid="5"/>
                                        </p:tgtEl>
                                      </p:cBhvr>
                                    </p:animEffect>
                                  </p:childTnLst>
                                </p:cTn>
                              </p:par>
                            </p:childTnLst>
                          </p:cTn>
                        </p:par>
                        <p:par>
                          <p:cTn id="8" fill="hold" nodeType="afterGroup">
                            <p:stCondLst>
                              <p:cond delay="30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30000"/>
                                        <p:tgtEl>
                                          <p:spTgt spid="7"/>
                                        </p:tgtEl>
                                      </p:cBhvr>
                                    </p:animEffect>
                                  </p:childTnLst>
                                </p:cTn>
                              </p:par>
                            </p:childTnLst>
                          </p:cTn>
                        </p:par>
                        <p:par>
                          <p:cTn id="12" fill="hold" nodeType="afterGroup">
                            <p:stCondLst>
                              <p:cond delay="60000"/>
                            </p:stCondLst>
                            <p:childTnLst>
                              <p:par>
                                <p:cTn id="13" presetID="1"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childTnLst>
                                  <p:subTnLst>
                                    <p:audio>
                                      <p:cMediaNode vol="100000">
                                        <p:cTn display="0" masterRel="sameClick">
                                          <p:stCondLst>
                                            <p:cond evt="begin" delay="0">
                                              <p:tn val="13"/>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Box 3"/>
          <p:cNvSpPr txBox="1">
            <a:spLocks noChangeArrowheads="1"/>
          </p:cNvSpPr>
          <p:nvPr/>
        </p:nvSpPr>
        <p:spPr bwMode="auto">
          <a:xfrm>
            <a:off x="0" y="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5400" b="1">
                <a:latin typeface="Arial" panose="020B0604020202020204" pitchFamily="34" charset="0"/>
              </a:rPr>
              <a:t>Talk for a minute about...</a:t>
            </a:r>
            <a:endParaRPr lang="en-ZA" altLang="tr-TR" sz="5400" b="1">
              <a:latin typeface="Arial" panose="020B0604020202020204" pitchFamily="34" charset="0"/>
            </a:endParaRPr>
          </a:p>
        </p:txBody>
      </p:sp>
      <p:sp>
        <p:nvSpPr>
          <p:cNvPr id="5" name="Rectangle 4"/>
          <p:cNvSpPr>
            <a:spLocks noChangeArrowheads="1"/>
          </p:cNvSpPr>
          <p:nvPr/>
        </p:nvSpPr>
        <p:spPr bwMode="auto">
          <a:xfrm>
            <a:off x="428625" y="4714875"/>
            <a:ext cx="3357563" cy="285750"/>
          </a:xfrm>
          <a:prstGeom prst="rect">
            <a:avLst/>
          </a:prstGeom>
          <a:gradFill rotWithShape="1">
            <a:gsLst>
              <a:gs pos="0">
                <a:srgbClr val="FFFF66"/>
              </a:gs>
              <a:gs pos="100000">
                <a:srgbClr val="FF3300"/>
              </a:gs>
            </a:gsLst>
            <a:lin ang="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13317" name="Rectangle 5"/>
          <p:cNvSpPr>
            <a:spLocks noChangeArrowheads="1"/>
          </p:cNvSpPr>
          <p:nvPr/>
        </p:nvSpPr>
        <p:spPr bwMode="auto">
          <a:xfrm>
            <a:off x="428625" y="4714875"/>
            <a:ext cx="3357563" cy="2857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7" name="Rectangle 6"/>
          <p:cNvSpPr>
            <a:spLocks noChangeArrowheads="1"/>
          </p:cNvSpPr>
          <p:nvPr/>
        </p:nvSpPr>
        <p:spPr bwMode="auto">
          <a:xfrm>
            <a:off x="3786188" y="4714875"/>
            <a:ext cx="3373437" cy="280988"/>
          </a:xfrm>
          <a:prstGeom prst="rect">
            <a:avLst/>
          </a:prstGeom>
          <a:gradFill rotWithShape="1">
            <a:gsLst>
              <a:gs pos="0">
                <a:srgbClr val="FFFF66"/>
              </a:gs>
              <a:gs pos="100000">
                <a:srgbClr val="FF3300"/>
              </a:gs>
            </a:gsLst>
            <a:lin ang="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13319" name="Rectangle 7"/>
          <p:cNvSpPr>
            <a:spLocks noChangeArrowheads="1"/>
          </p:cNvSpPr>
          <p:nvPr/>
        </p:nvSpPr>
        <p:spPr bwMode="auto">
          <a:xfrm>
            <a:off x="3786188" y="4714875"/>
            <a:ext cx="3373437" cy="2809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9" name="Text Box 5"/>
          <p:cNvSpPr txBox="1">
            <a:spLocks noChangeArrowheads="1"/>
          </p:cNvSpPr>
          <p:nvPr/>
        </p:nvSpPr>
        <p:spPr bwMode="auto">
          <a:xfrm>
            <a:off x="7874000" y="4429125"/>
            <a:ext cx="1270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tr-TR" sz="4800">
                <a:latin typeface="Arial" panose="020B0604020202020204" pitchFamily="34" charset="0"/>
              </a:rPr>
              <a:t>End</a:t>
            </a:r>
          </a:p>
        </p:txBody>
      </p:sp>
      <p:sp>
        <p:nvSpPr>
          <p:cNvPr id="13321" name="TextBox 9"/>
          <p:cNvSpPr txBox="1">
            <a:spLocks noChangeArrowheads="1"/>
          </p:cNvSpPr>
          <p:nvPr/>
        </p:nvSpPr>
        <p:spPr bwMode="auto">
          <a:xfrm>
            <a:off x="0" y="928688"/>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4000" b="1">
                <a:solidFill>
                  <a:srgbClr val="0070C0"/>
                </a:solidFill>
                <a:latin typeface="Arial" panose="020B0604020202020204" pitchFamily="34" charset="0"/>
              </a:rPr>
              <a:t>what you want to do next summer.</a:t>
            </a:r>
            <a:endParaRPr lang="en-ZA" altLang="tr-TR" sz="4000" b="1">
              <a:solidFill>
                <a:srgbClr val="0070C0"/>
              </a:solidFill>
              <a:latin typeface="Arial" panose="020B0604020202020204" pitchFamily="34" charset="0"/>
            </a:endParaRPr>
          </a:p>
        </p:txBody>
      </p:sp>
      <p:pic>
        <p:nvPicPr>
          <p:cNvPr id="13322" name="Picture 4" descr="http://shoesobsessions.files.wordpress.com/2008/06/summ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688" y="1643063"/>
            <a:ext cx="2843212" cy="284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6" descr="http://images.free-extras.com/pics/s/summer-1156.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7625" y="1857375"/>
            <a:ext cx="2786063"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hlinkClick r:id="rId7" action="ppaction://hlinksldjump"/>
          </p:cNvPr>
          <p:cNvSpPr txBox="1">
            <a:spLocks noChangeArrowheads="1"/>
          </p:cNvSpPr>
          <p:nvPr/>
        </p:nvSpPr>
        <p:spPr bwMode="auto">
          <a:xfrm>
            <a:off x="8143875" y="0"/>
            <a:ext cx="1000125" cy="785813"/>
          </a:xfrm>
          <a:prstGeom prst="cloud">
            <a:avLst/>
          </a:prstGeom>
          <a:solidFill>
            <a:srgbClr val="FFFF00"/>
          </a:solidFill>
          <a:ln w="9525">
            <a:solidFill>
              <a:schemeClr val="accent1">
                <a:lumMod val="20000"/>
                <a:lumOff val="80000"/>
              </a:schemeClr>
            </a:solidFill>
            <a:miter lim="800000"/>
            <a:headEnd/>
            <a:tailEnd/>
          </a:ln>
        </p:spPr>
        <p:txBody>
          <a:bodyPr/>
          <a:lstStyle/>
          <a:p>
            <a:pPr algn="ctr">
              <a:defRPr/>
            </a:pPr>
            <a:r>
              <a:rPr lang="en-GB" altLang="ko-KR" sz="2800" b="1" dirty="0">
                <a:effectLst>
                  <a:outerShdw blurRad="38100" dist="38100" dir="2700000" algn="tl">
                    <a:srgbClr val="000000">
                      <a:alpha val="43137"/>
                    </a:srgbClr>
                  </a:outerShdw>
                </a:effectLst>
                <a:latin typeface="Comic Sans MS" pitchFamily="66" charset="0"/>
                <a:cs typeface="Arial" charset="0"/>
              </a:rPr>
              <a:t>M</a:t>
            </a:r>
            <a:endParaRPr lang="en-GB" altLang="ko-KR" sz="2800" b="1" dirty="0">
              <a:effectLst>
                <a:outerShdw blurRad="38100" dist="38100" dir="2700000" algn="tl">
                  <a:srgbClr val="000000">
                    <a:alpha val="43137"/>
                  </a:srgbClr>
                </a:outerShdw>
              </a:effectLst>
              <a:latin typeface="Comic Sans MS" pitchFamily="66" charset="0"/>
              <a:cs typeface="Arial" charset="0"/>
            </a:endParaRPr>
          </a:p>
        </p:txBody>
      </p:sp>
    </p:spTree>
    <p:controls>
      <mc:AlternateContent xmlns:mc="http://schemas.openxmlformats.org/markup-compatibility/2006">
        <mc:Choice xmlns:v="urn:schemas-microsoft-com:vml" Requires="v">
          <p:control spid="13325" name="TextBox5" r:id="rId2" imgW="9144000" imgH="1562040"/>
        </mc:Choice>
        <mc:Fallback>
          <p:control name="TextBox5" r:id="rId2" imgW="9144000" imgH="1562040">
            <p:pic>
              <p:nvPicPr>
                <p:cNvPr id="13314" name="TextBox5"/>
                <p:cNvPicPr preferRelativeResize="0">
                  <a:picLocks noChangeArrowheads="1" noChangeShapeType="1"/>
                </p:cNvPicPr>
                <p:nvPr/>
              </p:nvPicPr>
              <p:blipFill>
                <a:blip r:embed="rId8"/>
                <a:srcRect/>
                <a:stretch>
                  <a:fillRect/>
                </a:stretch>
              </p:blipFill>
              <p:spPr bwMode="auto">
                <a:xfrm>
                  <a:off x="0" y="5300663"/>
                  <a:ext cx="9144000" cy="1557337"/>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0"/>
                                        <p:tgtEl>
                                          <p:spTgt spid="5"/>
                                        </p:tgtEl>
                                      </p:cBhvr>
                                    </p:animEffect>
                                  </p:childTnLst>
                                </p:cTn>
                              </p:par>
                            </p:childTnLst>
                          </p:cTn>
                        </p:par>
                        <p:par>
                          <p:cTn id="8" fill="hold" nodeType="afterGroup">
                            <p:stCondLst>
                              <p:cond delay="30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30000"/>
                                        <p:tgtEl>
                                          <p:spTgt spid="7"/>
                                        </p:tgtEl>
                                      </p:cBhvr>
                                    </p:animEffect>
                                  </p:childTnLst>
                                </p:cTn>
                              </p:par>
                            </p:childTnLst>
                          </p:cTn>
                        </p:par>
                        <p:par>
                          <p:cTn id="12" fill="hold" nodeType="afterGroup">
                            <p:stCondLst>
                              <p:cond delay="60000"/>
                            </p:stCondLst>
                            <p:childTnLst>
                              <p:par>
                                <p:cTn id="13" presetID="1"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childTnLst>
                                  <p:subTnLst>
                                    <p:audio>
                                      <p:cMediaNode vol="100000">
                                        <p:cTn display="0" masterRel="sameClick">
                                          <p:stCondLst>
                                            <p:cond evt="begin" delay="0">
                                              <p:tn val="13"/>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3"/>
          <p:cNvSpPr txBox="1">
            <a:spLocks noChangeArrowheads="1"/>
          </p:cNvSpPr>
          <p:nvPr/>
        </p:nvSpPr>
        <p:spPr bwMode="auto">
          <a:xfrm>
            <a:off x="0" y="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5400" b="1">
                <a:latin typeface="Arial" panose="020B0604020202020204" pitchFamily="34" charset="0"/>
              </a:rPr>
              <a:t>Talk for a minute about...</a:t>
            </a:r>
            <a:endParaRPr lang="en-ZA" altLang="tr-TR" sz="5400" b="1">
              <a:latin typeface="Arial" panose="020B0604020202020204" pitchFamily="34" charset="0"/>
            </a:endParaRPr>
          </a:p>
        </p:txBody>
      </p:sp>
      <p:sp>
        <p:nvSpPr>
          <p:cNvPr id="5" name="Rectangle 4"/>
          <p:cNvSpPr>
            <a:spLocks noChangeArrowheads="1"/>
          </p:cNvSpPr>
          <p:nvPr/>
        </p:nvSpPr>
        <p:spPr bwMode="auto">
          <a:xfrm>
            <a:off x="428625" y="4714875"/>
            <a:ext cx="3357563" cy="285750"/>
          </a:xfrm>
          <a:prstGeom prst="rect">
            <a:avLst/>
          </a:prstGeom>
          <a:gradFill rotWithShape="1">
            <a:gsLst>
              <a:gs pos="0">
                <a:srgbClr val="FFFF66"/>
              </a:gs>
              <a:gs pos="100000">
                <a:srgbClr val="FF3300"/>
              </a:gs>
            </a:gsLst>
            <a:lin ang="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14341" name="Rectangle 5"/>
          <p:cNvSpPr>
            <a:spLocks noChangeArrowheads="1"/>
          </p:cNvSpPr>
          <p:nvPr/>
        </p:nvSpPr>
        <p:spPr bwMode="auto">
          <a:xfrm>
            <a:off x="428625" y="4714875"/>
            <a:ext cx="3357563" cy="2857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7" name="Rectangle 6"/>
          <p:cNvSpPr>
            <a:spLocks noChangeArrowheads="1"/>
          </p:cNvSpPr>
          <p:nvPr/>
        </p:nvSpPr>
        <p:spPr bwMode="auto">
          <a:xfrm>
            <a:off x="3786188" y="4714875"/>
            <a:ext cx="3373437" cy="280988"/>
          </a:xfrm>
          <a:prstGeom prst="rect">
            <a:avLst/>
          </a:prstGeom>
          <a:gradFill rotWithShape="1">
            <a:gsLst>
              <a:gs pos="0">
                <a:srgbClr val="FFFF66"/>
              </a:gs>
              <a:gs pos="100000">
                <a:srgbClr val="FF3300"/>
              </a:gs>
            </a:gsLst>
            <a:lin ang="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14343" name="Rectangle 7"/>
          <p:cNvSpPr>
            <a:spLocks noChangeArrowheads="1"/>
          </p:cNvSpPr>
          <p:nvPr/>
        </p:nvSpPr>
        <p:spPr bwMode="auto">
          <a:xfrm>
            <a:off x="3786188" y="4714875"/>
            <a:ext cx="3373437" cy="2809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9" name="Text Box 5"/>
          <p:cNvSpPr txBox="1">
            <a:spLocks noChangeArrowheads="1"/>
          </p:cNvSpPr>
          <p:nvPr/>
        </p:nvSpPr>
        <p:spPr bwMode="auto">
          <a:xfrm>
            <a:off x="7874000" y="4429125"/>
            <a:ext cx="1270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tr-TR" sz="4800">
                <a:latin typeface="Arial" panose="020B0604020202020204" pitchFamily="34" charset="0"/>
              </a:rPr>
              <a:t>End</a:t>
            </a:r>
          </a:p>
        </p:txBody>
      </p:sp>
      <p:sp>
        <p:nvSpPr>
          <p:cNvPr id="14345" name="TextBox 9"/>
          <p:cNvSpPr txBox="1">
            <a:spLocks noChangeArrowheads="1"/>
          </p:cNvSpPr>
          <p:nvPr/>
        </p:nvSpPr>
        <p:spPr bwMode="auto">
          <a:xfrm>
            <a:off x="0" y="928688"/>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5400" b="1">
                <a:solidFill>
                  <a:srgbClr val="0070C0"/>
                </a:solidFill>
                <a:latin typeface="Arial" panose="020B0604020202020204" pitchFamily="34" charset="0"/>
              </a:rPr>
              <a:t>yesterday.</a:t>
            </a:r>
            <a:endParaRPr lang="en-ZA" altLang="tr-TR" sz="5400" b="1">
              <a:solidFill>
                <a:srgbClr val="0070C0"/>
              </a:solidFill>
              <a:latin typeface="Arial" panose="020B0604020202020204" pitchFamily="34" charset="0"/>
            </a:endParaRPr>
          </a:p>
        </p:txBody>
      </p:sp>
      <p:pic>
        <p:nvPicPr>
          <p:cNvPr id="14346" name="Picture 4" descr="http://l.thumbs.canstockphoto.com/canstock466147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75" y="1785938"/>
            <a:ext cx="271462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hlinkClick r:id="rId6" action="ppaction://hlinksldjump"/>
          </p:cNvPr>
          <p:cNvSpPr txBox="1">
            <a:spLocks noChangeArrowheads="1"/>
          </p:cNvSpPr>
          <p:nvPr/>
        </p:nvSpPr>
        <p:spPr bwMode="auto">
          <a:xfrm>
            <a:off x="8143875" y="0"/>
            <a:ext cx="1000125" cy="785813"/>
          </a:xfrm>
          <a:prstGeom prst="cloud">
            <a:avLst/>
          </a:prstGeom>
          <a:solidFill>
            <a:srgbClr val="FFFF00"/>
          </a:solidFill>
          <a:ln w="9525">
            <a:solidFill>
              <a:schemeClr val="accent1">
                <a:lumMod val="20000"/>
                <a:lumOff val="80000"/>
              </a:schemeClr>
            </a:solidFill>
            <a:miter lim="800000"/>
            <a:headEnd/>
            <a:tailEnd/>
          </a:ln>
        </p:spPr>
        <p:txBody>
          <a:bodyPr/>
          <a:lstStyle/>
          <a:p>
            <a:pPr algn="ctr">
              <a:defRPr/>
            </a:pPr>
            <a:r>
              <a:rPr lang="en-GB" altLang="ko-KR" sz="2800" b="1" dirty="0">
                <a:effectLst>
                  <a:outerShdw blurRad="38100" dist="38100" dir="2700000" algn="tl">
                    <a:srgbClr val="000000">
                      <a:alpha val="43137"/>
                    </a:srgbClr>
                  </a:outerShdw>
                </a:effectLst>
                <a:latin typeface="Comic Sans MS" pitchFamily="66" charset="0"/>
                <a:cs typeface="Arial" charset="0"/>
              </a:rPr>
              <a:t>N</a:t>
            </a:r>
            <a:endParaRPr lang="en-GB" altLang="ko-KR" sz="2800" b="1" dirty="0">
              <a:effectLst>
                <a:outerShdw blurRad="38100" dist="38100" dir="2700000" algn="tl">
                  <a:srgbClr val="000000">
                    <a:alpha val="43137"/>
                  </a:srgbClr>
                </a:outerShdw>
              </a:effectLst>
              <a:latin typeface="Comic Sans MS" pitchFamily="66" charset="0"/>
              <a:cs typeface="Arial" charset="0"/>
            </a:endParaRPr>
          </a:p>
        </p:txBody>
      </p:sp>
    </p:spTree>
    <p:controls>
      <mc:AlternateContent xmlns:mc="http://schemas.openxmlformats.org/markup-compatibility/2006">
        <mc:Choice xmlns:v="urn:schemas-microsoft-com:vml" Requires="v">
          <p:control spid="14348" name="TextBox5" r:id="rId2" imgW="9144000" imgH="1562040"/>
        </mc:Choice>
        <mc:Fallback>
          <p:control name="TextBox5" r:id="rId2" imgW="9144000" imgH="1562040">
            <p:pic>
              <p:nvPicPr>
                <p:cNvPr id="14338" name="TextBox5"/>
                <p:cNvPicPr preferRelativeResize="0">
                  <a:picLocks noChangeArrowheads="1" noChangeShapeType="1"/>
                </p:cNvPicPr>
                <p:nvPr/>
              </p:nvPicPr>
              <p:blipFill>
                <a:blip r:embed="rId7"/>
                <a:srcRect/>
                <a:stretch>
                  <a:fillRect/>
                </a:stretch>
              </p:blipFill>
              <p:spPr bwMode="auto">
                <a:xfrm>
                  <a:off x="0" y="5300663"/>
                  <a:ext cx="9144000" cy="1557337"/>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0"/>
                                        <p:tgtEl>
                                          <p:spTgt spid="5"/>
                                        </p:tgtEl>
                                      </p:cBhvr>
                                    </p:animEffect>
                                  </p:childTnLst>
                                </p:cTn>
                              </p:par>
                            </p:childTnLst>
                          </p:cTn>
                        </p:par>
                        <p:par>
                          <p:cTn id="8" fill="hold" nodeType="afterGroup">
                            <p:stCondLst>
                              <p:cond delay="30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30000"/>
                                        <p:tgtEl>
                                          <p:spTgt spid="7"/>
                                        </p:tgtEl>
                                      </p:cBhvr>
                                    </p:animEffect>
                                  </p:childTnLst>
                                </p:cTn>
                              </p:par>
                            </p:childTnLst>
                          </p:cTn>
                        </p:par>
                        <p:par>
                          <p:cTn id="12" fill="hold" nodeType="afterGroup">
                            <p:stCondLst>
                              <p:cond delay="60000"/>
                            </p:stCondLst>
                            <p:childTnLst>
                              <p:par>
                                <p:cTn id="13" presetID="1"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childTnLst>
                                  <p:subTnLst>
                                    <p:audio>
                                      <p:cMediaNode vol="100000">
                                        <p:cTn display="0" masterRel="sameClick">
                                          <p:stCondLst>
                                            <p:cond evt="begin" delay="0">
                                              <p:tn val="13"/>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3"/>
          <p:cNvSpPr txBox="1">
            <a:spLocks noChangeArrowheads="1"/>
          </p:cNvSpPr>
          <p:nvPr/>
        </p:nvSpPr>
        <p:spPr bwMode="auto">
          <a:xfrm>
            <a:off x="0" y="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5400" b="1">
                <a:latin typeface="Arial" panose="020B0604020202020204" pitchFamily="34" charset="0"/>
              </a:rPr>
              <a:t>Talk for a minute about...</a:t>
            </a:r>
            <a:endParaRPr lang="en-ZA" altLang="tr-TR" sz="5400" b="1">
              <a:latin typeface="Arial" panose="020B0604020202020204" pitchFamily="34" charset="0"/>
            </a:endParaRPr>
          </a:p>
        </p:txBody>
      </p:sp>
      <p:sp>
        <p:nvSpPr>
          <p:cNvPr id="5" name="Rectangle 4"/>
          <p:cNvSpPr>
            <a:spLocks noChangeArrowheads="1"/>
          </p:cNvSpPr>
          <p:nvPr/>
        </p:nvSpPr>
        <p:spPr bwMode="auto">
          <a:xfrm>
            <a:off x="428625" y="4714875"/>
            <a:ext cx="3357563" cy="285750"/>
          </a:xfrm>
          <a:prstGeom prst="rect">
            <a:avLst/>
          </a:prstGeom>
          <a:gradFill rotWithShape="1">
            <a:gsLst>
              <a:gs pos="0">
                <a:srgbClr val="FFFF66"/>
              </a:gs>
              <a:gs pos="100000">
                <a:srgbClr val="FF3300"/>
              </a:gs>
            </a:gsLst>
            <a:lin ang="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15365" name="Rectangle 5"/>
          <p:cNvSpPr>
            <a:spLocks noChangeArrowheads="1"/>
          </p:cNvSpPr>
          <p:nvPr/>
        </p:nvSpPr>
        <p:spPr bwMode="auto">
          <a:xfrm>
            <a:off x="428625" y="4714875"/>
            <a:ext cx="3357563" cy="2857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7" name="Rectangle 6"/>
          <p:cNvSpPr>
            <a:spLocks noChangeArrowheads="1"/>
          </p:cNvSpPr>
          <p:nvPr/>
        </p:nvSpPr>
        <p:spPr bwMode="auto">
          <a:xfrm>
            <a:off x="3786188" y="4714875"/>
            <a:ext cx="3373437" cy="280988"/>
          </a:xfrm>
          <a:prstGeom prst="rect">
            <a:avLst/>
          </a:prstGeom>
          <a:gradFill rotWithShape="1">
            <a:gsLst>
              <a:gs pos="0">
                <a:srgbClr val="FFFF66"/>
              </a:gs>
              <a:gs pos="100000">
                <a:srgbClr val="FF3300"/>
              </a:gs>
            </a:gsLst>
            <a:lin ang="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15367" name="Rectangle 7"/>
          <p:cNvSpPr>
            <a:spLocks noChangeArrowheads="1"/>
          </p:cNvSpPr>
          <p:nvPr/>
        </p:nvSpPr>
        <p:spPr bwMode="auto">
          <a:xfrm>
            <a:off x="3786188" y="4714875"/>
            <a:ext cx="3373437" cy="2809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9" name="Text Box 5"/>
          <p:cNvSpPr txBox="1">
            <a:spLocks noChangeArrowheads="1"/>
          </p:cNvSpPr>
          <p:nvPr/>
        </p:nvSpPr>
        <p:spPr bwMode="auto">
          <a:xfrm>
            <a:off x="7874000" y="4429125"/>
            <a:ext cx="1270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tr-TR" sz="4800">
                <a:latin typeface="Arial" panose="020B0604020202020204" pitchFamily="34" charset="0"/>
              </a:rPr>
              <a:t>End</a:t>
            </a:r>
          </a:p>
        </p:txBody>
      </p:sp>
      <p:sp>
        <p:nvSpPr>
          <p:cNvPr id="15369" name="TextBox 9"/>
          <p:cNvSpPr txBox="1">
            <a:spLocks noChangeArrowheads="1"/>
          </p:cNvSpPr>
          <p:nvPr/>
        </p:nvSpPr>
        <p:spPr bwMode="auto">
          <a:xfrm>
            <a:off x="0" y="928688"/>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5400" b="1">
                <a:solidFill>
                  <a:srgbClr val="0070C0"/>
                </a:solidFill>
                <a:latin typeface="Arial" panose="020B0604020202020204" pitchFamily="34" charset="0"/>
              </a:rPr>
              <a:t>your hobbies.</a:t>
            </a:r>
            <a:endParaRPr lang="en-ZA" altLang="tr-TR" sz="5400" b="1">
              <a:solidFill>
                <a:srgbClr val="0070C0"/>
              </a:solidFill>
              <a:latin typeface="Arial" panose="020B0604020202020204" pitchFamily="34" charset="0"/>
            </a:endParaRPr>
          </a:p>
        </p:txBody>
      </p:sp>
      <p:pic>
        <p:nvPicPr>
          <p:cNvPr id="15370" name="Picture 4" descr="http://www.delaneydesigns.com/images/Doodles%20Pages/SportsHobbi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928688"/>
            <a:ext cx="28575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hlinkClick r:id="rId6" action="ppaction://hlinksldjump"/>
          </p:cNvPr>
          <p:cNvSpPr txBox="1">
            <a:spLocks noChangeArrowheads="1"/>
          </p:cNvSpPr>
          <p:nvPr/>
        </p:nvSpPr>
        <p:spPr bwMode="auto">
          <a:xfrm>
            <a:off x="8143875" y="0"/>
            <a:ext cx="1000125" cy="785813"/>
          </a:xfrm>
          <a:prstGeom prst="cloud">
            <a:avLst/>
          </a:prstGeom>
          <a:solidFill>
            <a:srgbClr val="FFFF00"/>
          </a:solidFill>
          <a:ln w="9525">
            <a:solidFill>
              <a:schemeClr val="accent1">
                <a:lumMod val="20000"/>
                <a:lumOff val="80000"/>
              </a:schemeClr>
            </a:solidFill>
            <a:miter lim="800000"/>
            <a:headEnd/>
            <a:tailEnd/>
          </a:ln>
        </p:spPr>
        <p:txBody>
          <a:bodyPr/>
          <a:lstStyle/>
          <a:p>
            <a:pPr algn="ctr">
              <a:defRPr/>
            </a:pPr>
            <a:r>
              <a:rPr lang="en-GB" altLang="ko-KR" sz="2800" b="1" dirty="0">
                <a:effectLst>
                  <a:outerShdw blurRad="38100" dist="38100" dir="2700000" algn="tl">
                    <a:srgbClr val="000000">
                      <a:alpha val="43137"/>
                    </a:srgbClr>
                  </a:outerShdw>
                </a:effectLst>
                <a:latin typeface="Comic Sans MS" pitchFamily="66" charset="0"/>
                <a:cs typeface="Arial" charset="0"/>
              </a:rPr>
              <a:t>O</a:t>
            </a:r>
            <a:endParaRPr lang="en-GB" altLang="ko-KR" sz="2800" b="1" dirty="0">
              <a:effectLst>
                <a:outerShdw blurRad="38100" dist="38100" dir="2700000" algn="tl">
                  <a:srgbClr val="000000">
                    <a:alpha val="43137"/>
                  </a:srgbClr>
                </a:outerShdw>
              </a:effectLst>
              <a:latin typeface="Comic Sans MS" pitchFamily="66" charset="0"/>
              <a:cs typeface="Arial" charset="0"/>
            </a:endParaRPr>
          </a:p>
        </p:txBody>
      </p:sp>
    </p:spTree>
    <p:controls>
      <mc:AlternateContent xmlns:mc="http://schemas.openxmlformats.org/markup-compatibility/2006">
        <mc:Choice xmlns:v="urn:schemas-microsoft-com:vml" Requires="v">
          <p:control spid="15372" name="TextBox5" r:id="rId2" imgW="9144000" imgH="1562040"/>
        </mc:Choice>
        <mc:Fallback>
          <p:control name="TextBox5" r:id="rId2" imgW="9144000" imgH="1562040">
            <p:pic>
              <p:nvPicPr>
                <p:cNvPr id="15362" name="TextBox5"/>
                <p:cNvPicPr preferRelativeResize="0">
                  <a:picLocks noChangeArrowheads="1" noChangeShapeType="1"/>
                </p:cNvPicPr>
                <p:nvPr/>
              </p:nvPicPr>
              <p:blipFill>
                <a:blip r:embed="rId7"/>
                <a:srcRect/>
                <a:stretch>
                  <a:fillRect/>
                </a:stretch>
              </p:blipFill>
              <p:spPr bwMode="auto">
                <a:xfrm>
                  <a:off x="0" y="5300663"/>
                  <a:ext cx="9144000" cy="1557337"/>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0"/>
                                        <p:tgtEl>
                                          <p:spTgt spid="5"/>
                                        </p:tgtEl>
                                      </p:cBhvr>
                                    </p:animEffect>
                                  </p:childTnLst>
                                </p:cTn>
                              </p:par>
                            </p:childTnLst>
                          </p:cTn>
                        </p:par>
                        <p:par>
                          <p:cTn id="8" fill="hold" nodeType="afterGroup">
                            <p:stCondLst>
                              <p:cond delay="30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30000"/>
                                        <p:tgtEl>
                                          <p:spTgt spid="7"/>
                                        </p:tgtEl>
                                      </p:cBhvr>
                                    </p:animEffect>
                                  </p:childTnLst>
                                </p:cTn>
                              </p:par>
                            </p:childTnLst>
                          </p:cTn>
                        </p:par>
                        <p:par>
                          <p:cTn id="12" fill="hold" nodeType="afterGroup">
                            <p:stCondLst>
                              <p:cond delay="60000"/>
                            </p:stCondLst>
                            <p:childTnLst>
                              <p:par>
                                <p:cTn id="13" presetID="1"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childTnLst>
                                  <p:subTnLst>
                                    <p:audio>
                                      <p:cMediaNode vol="100000">
                                        <p:cTn display="0" masterRel="sameClick">
                                          <p:stCondLst>
                                            <p:cond evt="begin" delay="0">
                                              <p:tn val="13"/>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Box 3"/>
          <p:cNvSpPr txBox="1">
            <a:spLocks noChangeArrowheads="1"/>
          </p:cNvSpPr>
          <p:nvPr/>
        </p:nvSpPr>
        <p:spPr bwMode="auto">
          <a:xfrm>
            <a:off x="0" y="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5400" b="1">
                <a:latin typeface="Arial" panose="020B0604020202020204" pitchFamily="34" charset="0"/>
              </a:rPr>
              <a:t>Talk for a minute about...</a:t>
            </a:r>
            <a:endParaRPr lang="en-ZA" altLang="tr-TR" sz="5400" b="1">
              <a:latin typeface="Arial" panose="020B0604020202020204" pitchFamily="34" charset="0"/>
            </a:endParaRPr>
          </a:p>
        </p:txBody>
      </p:sp>
      <p:sp>
        <p:nvSpPr>
          <p:cNvPr id="5" name="Rectangle 4"/>
          <p:cNvSpPr>
            <a:spLocks noChangeArrowheads="1"/>
          </p:cNvSpPr>
          <p:nvPr/>
        </p:nvSpPr>
        <p:spPr bwMode="auto">
          <a:xfrm>
            <a:off x="428625" y="4714875"/>
            <a:ext cx="3357563" cy="285750"/>
          </a:xfrm>
          <a:prstGeom prst="rect">
            <a:avLst/>
          </a:prstGeom>
          <a:gradFill rotWithShape="1">
            <a:gsLst>
              <a:gs pos="0">
                <a:srgbClr val="FFFF66"/>
              </a:gs>
              <a:gs pos="100000">
                <a:srgbClr val="FF3300"/>
              </a:gs>
            </a:gsLst>
            <a:lin ang="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16389" name="Rectangle 5"/>
          <p:cNvSpPr>
            <a:spLocks noChangeArrowheads="1"/>
          </p:cNvSpPr>
          <p:nvPr/>
        </p:nvSpPr>
        <p:spPr bwMode="auto">
          <a:xfrm>
            <a:off x="428625" y="4714875"/>
            <a:ext cx="3357563" cy="2857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7" name="Rectangle 6"/>
          <p:cNvSpPr>
            <a:spLocks noChangeArrowheads="1"/>
          </p:cNvSpPr>
          <p:nvPr/>
        </p:nvSpPr>
        <p:spPr bwMode="auto">
          <a:xfrm>
            <a:off x="3786188" y="4714875"/>
            <a:ext cx="3373437" cy="280988"/>
          </a:xfrm>
          <a:prstGeom prst="rect">
            <a:avLst/>
          </a:prstGeom>
          <a:gradFill rotWithShape="1">
            <a:gsLst>
              <a:gs pos="0">
                <a:srgbClr val="FFFF66"/>
              </a:gs>
              <a:gs pos="100000">
                <a:srgbClr val="FF3300"/>
              </a:gs>
            </a:gsLst>
            <a:lin ang="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16391" name="Rectangle 7"/>
          <p:cNvSpPr>
            <a:spLocks noChangeArrowheads="1"/>
          </p:cNvSpPr>
          <p:nvPr/>
        </p:nvSpPr>
        <p:spPr bwMode="auto">
          <a:xfrm>
            <a:off x="3786188" y="4714875"/>
            <a:ext cx="3373437" cy="2809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9" name="Text Box 5"/>
          <p:cNvSpPr txBox="1">
            <a:spLocks noChangeArrowheads="1"/>
          </p:cNvSpPr>
          <p:nvPr/>
        </p:nvSpPr>
        <p:spPr bwMode="auto">
          <a:xfrm>
            <a:off x="7874000" y="4429125"/>
            <a:ext cx="1270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tr-TR" sz="4800">
                <a:latin typeface="Arial" panose="020B0604020202020204" pitchFamily="34" charset="0"/>
              </a:rPr>
              <a:t>End</a:t>
            </a:r>
          </a:p>
        </p:txBody>
      </p:sp>
      <p:sp>
        <p:nvSpPr>
          <p:cNvPr id="16393" name="TextBox 9"/>
          <p:cNvSpPr txBox="1">
            <a:spLocks noChangeArrowheads="1"/>
          </p:cNvSpPr>
          <p:nvPr/>
        </p:nvSpPr>
        <p:spPr bwMode="auto">
          <a:xfrm>
            <a:off x="0" y="928688"/>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5400" b="1">
                <a:solidFill>
                  <a:srgbClr val="0070C0"/>
                </a:solidFill>
                <a:latin typeface="Arial" panose="020B0604020202020204" pitchFamily="34" charset="0"/>
              </a:rPr>
              <a:t>your hometown.</a:t>
            </a:r>
            <a:endParaRPr lang="en-ZA" altLang="tr-TR" sz="5400" b="1">
              <a:solidFill>
                <a:srgbClr val="0070C0"/>
              </a:solidFill>
              <a:latin typeface="Arial" panose="020B0604020202020204" pitchFamily="34" charset="0"/>
            </a:endParaRPr>
          </a:p>
        </p:txBody>
      </p:sp>
      <p:pic>
        <p:nvPicPr>
          <p:cNvPr id="16394" name="Picture 4" descr="http://www.artbythomaskinkade.com/images/kinkade_hometownMorn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688" y="1857375"/>
            <a:ext cx="3532187"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hlinkClick r:id="rId6" action="ppaction://hlinksldjump"/>
          </p:cNvPr>
          <p:cNvSpPr txBox="1">
            <a:spLocks noChangeArrowheads="1"/>
          </p:cNvSpPr>
          <p:nvPr/>
        </p:nvSpPr>
        <p:spPr bwMode="auto">
          <a:xfrm>
            <a:off x="8143875" y="0"/>
            <a:ext cx="1000125" cy="785813"/>
          </a:xfrm>
          <a:prstGeom prst="cloud">
            <a:avLst/>
          </a:prstGeom>
          <a:solidFill>
            <a:srgbClr val="FFFF00"/>
          </a:solidFill>
          <a:ln w="9525">
            <a:solidFill>
              <a:schemeClr val="accent1">
                <a:lumMod val="20000"/>
                <a:lumOff val="80000"/>
              </a:schemeClr>
            </a:solidFill>
            <a:miter lim="800000"/>
            <a:headEnd/>
            <a:tailEnd/>
          </a:ln>
        </p:spPr>
        <p:txBody>
          <a:bodyPr/>
          <a:lstStyle/>
          <a:p>
            <a:pPr algn="ctr">
              <a:defRPr/>
            </a:pPr>
            <a:r>
              <a:rPr lang="en-GB" altLang="ko-KR" sz="2800" b="1" dirty="0">
                <a:effectLst>
                  <a:outerShdw blurRad="38100" dist="38100" dir="2700000" algn="tl">
                    <a:srgbClr val="000000">
                      <a:alpha val="43137"/>
                    </a:srgbClr>
                  </a:outerShdw>
                </a:effectLst>
                <a:latin typeface="Comic Sans MS" pitchFamily="66" charset="0"/>
                <a:cs typeface="Arial" charset="0"/>
              </a:rPr>
              <a:t>P</a:t>
            </a:r>
            <a:endParaRPr lang="en-GB" altLang="ko-KR" sz="2800" b="1" dirty="0">
              <a:effectLst>
                <a:outerShdw blurRad="38100" dist="38100" dir="2700000" algn="tl">
                  <a:srgbClr val="000000">
                    <a:alpha val="43137"/>
                  </a:srgbClr>
                </a:outerShdw>
              </a:effectLst>
              <a:latin typeface="Comic Sans MS" pitchFamily="66" charset="0"/>
              <a:cs typeface="Arial" charset="0"/>
            </a:endParaRPr>
          </a:p>
        </p:txBody>
      </p:sp>
    </p:spTree>
    <p:controls>
      <mc:AlternateContent xmlns:mc="http://schemas.openxmlformats.org/markup-compatibility/2006">
        <mc:Choice xmlns:v="urn:schemas-microsoft-com:vml" Requires="v">
          <p:control spid="16396" name="TextBox5" r:id="rId2" imgW="9144000" imgH="1562040"/>
        </mc:Choice>
        <mc:Fallback>
          <p:control name="TextBox5" r:id="rId2" imgW="9144000" imgH="1562040">
            <p:pic>
              <p:nvPicPr>
                <p:cNvPr id="16386" name="TextBox5"/>
                <p:cNvPicPr preferRelativeResize="0">
                  <a:picLocks noChangeArrowheads="1" noChangeShapeType="1"/>
                </p:cNvPicPr>
                <p:nvPr/>
              </p:nvPicPr>
              <p:blipFill>
                <a:blip r:embed="rId7"/>
                <a:srcRect/>
                <a:stretch>
                  <a:fillRect/>
                </a:stretch>
              </p:blipFill>
              <p:spPr bwMode="auto">
                <a:xfrm>
                  <a:off x="0" y="5300663"/>
                  <a:ext cx="9144000" cy="1557337"/>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0"/>
                                        <p:tgtEl>
                                          <p:spTgt spid="5"/>
                                        </p:tgtEl>
                                      </p:cBhvr>
                                    </p:animEffect>
                                  </p:childTnLst>
                                </p:cTn>
                              </p:par>
                            </p:childTnLst>
                          </p:cTn>
                        </p:par>
                        <p:par>
                          <p:cTn id="8" fill="hold" nodeType="afterGroup">
                            <p:stCondLst>
                              <p:cond delay="30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30000"/>
                                        <p:tgtEl>
                                          <p:spTgt spid="7"/>
                                        </p:tgtEl>
                                      </p:cBhvr>
                                    </p:animEffect>
                                  </p:childTnLst>
                                </p:cTn>
                              </p:par>
                            </p:childTnLst>
                          </p:cTn>
                        </p:par>
                        <p:par>
                          <p:cTn id="12" fill="hold" nodeType="afterGroup">
                            <p:stCondLst>
                              <p:cond delay="60000"/>
                            </p:stCondLst>
                            <p:childTnLst>
                              <p:par>
                                <p:cTn id="13" presetID="1"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childTnLst>
                                  <p:subTnLst>
                                    <p:audio>
                                      <p:cMediaNode vol="100000">
                                        <p:cTn display="0" masterRel="sameClick">
                                          <p:stCondLst>
                                            <p:cond evt="begin" delay="0">
                                              <p:tn val="13"/>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3"/>
          <p:cNvSpPr txBox="1">
            <a:spLocks noChangeArrowheads="1"/>
          </p:cNvSpPr>
          <p:nvPr/>
        </p:nvSpPr>
        <p:spPr bwMode="auto">
          <a:xfrm>
            <a:off x="0" y="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5400" b="1">
                <a:latin typeface="Arial" panose="020B0604020202020204" pitchFamily="34" charset="0"/>
              </a:rPr>
              <a:t>Talk for a minute about...</a:t>
            </a:r>
            <a:endParaRPr lang="en-ZA" altLang="tr-TR" sz="5400" b="1">
              <a:latin typeface="Arial" panose="020B0604020202020204" pitchFamily="34" charset="0"/>
            </a:endParaRPr>
          </a:p>
        </p:txBody>
      </p:sp>
      <p:sp>
        <p:nvSpPr>
          <p:cNvPr id="5" name="Rectangle 4"/>
          <p:cNvSpPr>
            <a:spLocks noChangeArrowheads="1"/>
          </p:cNvSpPr>
          <p:nvPr/>
        </p:nvSpPr>
        <p:spPr bwMode="auto">
          <a:xfrm>
            <a:off x="428625" y="4714875"/>
            <a:ext cx="3357563" cy="285750"/>
          </a:xfrm>
          <a:prstGeom prst="rect">
            <a:avLst/>
          </a:prstGeom>
          <a:gradFill rotWithShape="1">
            <a:gsLst>
              <a:gs pos="0">
                <a:srgbClr val="FFFF66"/>
              </a:gs>
              <a:gs pos="100000">
                <a:srgbClr val="FF3300"/>
              </a:gs>
            </a:gsLst>
            <a:lin ang="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17413" name="Rectangle 5"/>
          <p:cNvSpPr>
            <a:spLocks noChangeArrowheads="1"/>
          </p:cNvSpPr>
          <p:nvPr/>
        </p:nvSpPr>
        <p:spPr bwMode="auto">
          <a:xfrm>
            <a:off x="428625" y="4714875"/>
            <a:ext cx="3357563" cy="2857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7" name="Rectangle 6"/>
          <p:cNvSpPr>
            <a:spLocks noChangeArrowheads="1"/>
          </p:cNvSpPr>
          <p:nvPr/>
        </p:nvSpPr>
        <p:spPr bwMode="auto">
          <a:xfrm>
            <a:off x="3786188" y="4714875"/>
            <a:ext cx="3373437" cy="280988"/>
          </a:xfrm>
          <a:prstGeom prst="rect">
            <a:avLst/>
          </a:prstGeom>
          <a:gradFill rotWithShape="1">
            <a:gsLst>
              <a:gs pos="0">
                <a:srgbClr val="FFFF66"/>
              </a:gs>
              <a:gs pos="100000">
                <a:srgbClr val="FF3300"/>
              </a:gs>
            </a:gsLst>
            <a:lin ang="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17415" name="Rectangle 7"/>
          <p:cNvSpPr>
            <a:spLocks noChangeArrowheads="1"/>
          </p:cNvSpPr>
          <p:nvPr/>
        </p:nvSpPr>
        <p:spPr bwMode="auto">
          <a:xfrm>
            <a:off x="3786188" y="4714875"/>
            <a:ext cx="3373437" cy="2809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9" name="Text Box 5"/>
          <p:cNvSpPr txBox="1">
            <a:spLocks noChangeArrowheads="1"/>
          </p:cNvSpPr>
          <p:nvPr/>
        </p:nvSpPr>
        <p:spPr bwMode="auto">
          <a:xfrm>
            <a:off x="7874000" y="4429125"/>
            <a:ext cx="1270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tr-TR" sz="4800">
                <a:latin typeface="Arial" panose="020B0604020202020204" pitchFamily="34" charset="0"/>
              </a:rPr>
              <a:t>End</a:t>
            </a:r>
          </a:p>
        </p:txBody>
      </p:sp>
      <p:sp>
        <p:nvSpPr>
          <p:cNvPr id="17417" name="TextBox 9"/>
          <p:cNvSpPr txBox="1">
            <a:spLocks noChangeArrowheads="1"/>
          </p:cNvSpPr>
          <p:nvPr/>
        </p:nvSpPr>
        <p:spPr bwMode="auto">
          <a:xfrm>
            <a:off x="0" y="785813"/>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3600" b="1">
                <a:solidFill>
                  <a:srgbClr val="0070C0"/>
                </a:solidFill>
                <a:latin typeface="Arial" panose="020B0604020202020204" pitchFamily="34" charset="0"/>
              </a:rPr>
              <a:t>the elementary school that you attended as a child.</a:t>
            </a:r>
            <a:endParaRPr lang="en-ZA" altLang="tr-TR" sz="3600" b="1">
              <a:solidFill>
                <a:srgbClr val="0070C0"/>
              </a:solidFill>
              <a:latin typeface="Arial" panose="020B0604020202020204" pitchFamily="34" charset="0"/>
            </a:endParaRPr>
          </a:p>
        </p:txBody>
      </p:sp>
      <p:pic>
        <p:nvPicPr>
          <p:cNvPr id="17418" name="Picture 4" descr="http://www.cityofclark.com/images/elementary_school_playgroun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7375" y="1928813"/>
            <a:ext cx="3929063"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hlinkClick r:id="rId6" action="ppaction://hlinksldjump"/>
          </p:cNvPr>
          <p:cNvSpPr txBox="1">
            <a:spLocks noChangeArrowheads="1"/>
          </p:cNvSpPr>
          <p:nvPr/>
        </p:nvSpPr>
        <p:spPr bwMode="auto">
          <a:xfrm>
            <a:off x="8143875" y="0"/>
            <a:ext cx="1000125" cy="785813"/>
          </a:xfrm>
          <a:prstGeom prst="cloud">
            <a:avLst/>
          </a:prstGeom>
          <a:solidFill>
            <a:srgbClr val="FFFF00"/>
          </a:solidFill>
          <a:ln w="9525">
            <a:solidFill>
              <a:schemeClr val="accent1">
                <a:lumMod val="20000"/>
                <a:lumOff val="80000"/>
              </a:schemeClr>
            </a:solidFill>
            <a:miter lim="800000"/>
            <a:headEnd/>
            <a:tailEnd/>
          </a:ln>
        </p:spPr>
        <p:txBody>
          <a:bodyPr/>
          <a:lstStyle/>
          <a:p>
            <a:pPr algn="ctr">
              <a:defRPr/>
            </a:pPr>
            <a:r>
              <a:rPr lang="en-GB" altLang="ko-KR" sz="2800" b="1" dirty="0">
                <a:effectLst>
                  <a:outerShdw blurRad="38100" dist="38100" dir="2700000" algn="tl">
                    <a:srgbClr val="000000">
                      <a:alpha val="43137"/>
                    </a:srgbClr>
                  </a:outerShdw>
                </a:effectLst>
                <a:latin typeface="Comic Sans MS" pitchFamily="66" charset="0"/>
                <a:cs typeface="Arial" charset="0"/>
              </a:rPr>
              <a:t>Q</a:t>
            </a:r>
            <a:endParaRPr lang="en-GB" altLang="ko-KR" sz="2800" b="1" dirty="0">
              <a:effectLst>
                <a:outerShdw blurRad="38100" dist="38100" dir="2700000" algn="tl">
                  <a:srgbClr val="000000">
                    <a:alpha val="43137"/>
                  </a:srgbClr>
                </a:outerShdw>
              </a:effectLst>
              <a:latin typeface="Comic Sans MS" pitchFamily="66" charset="0"/>
              <a:cs typeface="Arial" charset="0"/>
            </a:endParaRPr>
          </a:p>
        </p:txBody>
      </p:sp>
    </p:spTree>
    <p:controls>
      <mc:AlternateContent xmlns:mc="http://schemas.openxmlformats.org/markup-compatibility/2006">
        <mc:Choice xmlns:v="urn:schemas-microsoft-com:vml" Requires="v">
          <p:control spid="17420" name="TextBox5" r:id="rId2" imgW="9144000" imgH="1562040"/>
        </mc:Choice>
        <mc:Fallback>
          <p:control name="TextBox5" r:id="rId2" imgW="9144000" imgH="1562040">
            <p:pic>
              <p:nvPicPr>
                <p:cNvPr id="17410" name="TextBox5"/>
                <p:cNvPicPr preferRelativeResize="0">
                  <a:picLocks noChangeArrowheads="1" noChangeShapeType="1"/>
                </p:cNvPicPr>
                <p:nvPr/>
              </p:nvPicPr>
              <p:blipFill>
                <a:blip r:embed="rId7"/>
                <a:srcRect/>
                <a:stretch>
                  <a:fillRect/>
                </a:stretch>
              </p:blipFill>
              <p:spPr bwMode="auto">
                <a:xfrm>
                  <a:off x="0" y="5300663"/>
                  <a:ext cx="9144000" cy="1557337"/>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0"/>
                                        <p:tgtEl>
                                          <p:spTgt spid="5"/>
                                        </p:tgtEl>
                                      </p:cBhvr>
                                    </p:animEffect>
                                  </p:childTnLst>
                                </p:cTn>
                              </p:par>
                            </p:childTnLst>
                          </p:cTn>
                        </p:par>
                        <p:par>
                          <p:cTn id="8" fill="hold" nodeType="afterGroup">
                            <p:stCondLst>
                              <p:cond delay="30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30000"/>
                                        <p:tgtEl>
                                          <p:spTgt spid="7"/>
                                        </p:tgtEl>
                                      </p:cBhvr>
                                    </p:animEffect>
                                  </p:childTnLst>
                                </p:cTn>
                              </p:par>
                            </p:childTnLst>
                          </p:cTn>
                        </p:par>
                        <p:par>
                          <p:cTn id="12" fill="hold" nodeType="afterGroup">
                            <p:stCondLst>
                              <p:cond delay="60000"/>
                            </p:stCondLst>
                            <p:childTnLst>
                              <p:par>
                                <p:cTn id="13" presetID="1"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childTnLst>
                                  <p:subTnLst>
                                    <p:audio>
                                      <p:cMediaNode vol="100000">
                                        <p:cTn display="0" masterRel="sameClick">
                                          <p:stCondLst>
                                            <p:cond evt="begin" delay="0">
                                              <p:tn val="13"/>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5" name="TextBox 4">
            <a:hlinkClick r:id="rId3" action="ppaction://hlinksldjump"/>
          </p:cNvPr>
          <p:cNvSpPr txBox="1">
            <a:spLocks noChangeArrowheads="1"/>
          </p:cNvSpPr>
          <p:nvPr/>
        </p:nvSpPr>
        <p:spPr bwMode="auto">
          <a:xfrm>
            <a:off x="1828800" y="0"/>
            <a:ext cx="1752600" cy="1295400"/>
          </a:xfrm>
          <a:prstGeom prst="cloud">
            <a:avLst/>
          </a:prstGeom>
          <a:solidFill>
            <a:srgbClr val="FFFF00"/>
          </a:solidFill>
          <a:ln w="9525">
            <a:noFill/>
            <a:miter lim="800000"/>
            <a:headEnd/>
            <a:tailEnd/>
          </a:ln>
        </p:spPr>
        <p:txBody>
          <a:bodyPr/>
          <a:lstStyle/>
          <a:p>
            <a:pPr algn="ctr">
              <a:defRPr/>
            </a:pPr>
            <a:r>
              <a:rPr lang="en-US" altLang="ko-KR" sz="4000" b="1" dirty="0">
                <a:effectLst>
                  <a:outerShdw blurRad="38100" dist="38100" dir="2700000" algn="tl">
                    <a:srgbClr val="000000">
                      <a:alpha val="43137"/>
                    </a:srgbClr>
                  </a:outerShdw>
                </a:effectLst>
                <a:latin typeface="Comic Sans MS" pitchFamily="66" charset="0"/>
                <a:cs typeface="Arial" charset="0"/>
              </a:rPr>
              <a:t>B</a:t>
            </a:r>
            <a:endParaRPr lang="en-GB" altLang="ko-KR" sz="4000" b="1" dirty="0">
              <a:effectLst>
                <a:outerShdw blurRad="38100" dist="38100" dir="2700000" algn="tl">
                  <a:srgbClr val="000000">
                    <a:alpha val="43137"/>
                  </a:srgbClr>
                </a:outerShdw>
              </a:effectLst>
              <a:latin typeface="Comic Sans MS" pitchFamily="66" charset="0"/>
              <a:cs typeface="Arial" charset="0"/>
            </a:endParaRPr>
          </a:p>
        </p:txBody>
      </p:sp>
      <p:sp>
        <p:nvSpPr>
          <p:cNvPr id="6" name="TextBox 5">
            <a:hlinkClick r:id="rId4" action="ppaction://hlinksldjump"/>
          </p:cNvPr>
          <p:cNvSpPr txBox="1">
            <a:spLocks noChangeArrowheads="1"/>
          </p:cNvSpPr>
          <p:nvPr/>
        </p:nvSpPr>
        <p:spPr bwMode="auto">
          <a:xfrm>
            <a:off x="3657600" y="1905000"/>
            <a:ext cx="1752600" cy="1295400"/>
          </a:xfrm>
          <a:prstGeom prst="cloud">
            <a:avLst/>
          </a:prstGeom>
          <a:solidFill>
            <a:srgbClr val="FFFF00"/>
          </a:solidFill>
          <a:ln w="9525">
            <a:noFill/>
            <a:miter lim="800000"/>
            <a:headEnd/>
            <a:tailEnd/>
          </a:ln>
        </p:spPr>
        <p:txBody>
          <a:bodyPr/>
          <a:lstStyle/>
          <a:p>
            <a:pPr algn="ctr">
              <a:defRPr/>
            </a:pPr>
            <a:r>
              <a:rPr lang="en-US" altLang="ko-KR" sz="4000" b="1" dirty="0">
                <a:effectLst>
                  <a:outerShdw blurRad="38100" dist="38100" dir="2700000" algn="tl">
                    <a:srgbClr val="000000">
                      <a:alpha val="43137"/>
                    </a:srgbClr>
                  </a:outerShdw>
                </a:effectLst>
                <a:latin typeface="Comic Sans MS" pitchFamily="66" charset="0"/>
                <a:cs typeface="Arial" charset="0"/>
              </a:rPr>
              <a:t>H</a:t>
            </a:r>
            <a:endParaRPr lang="en-GB" altLang="ko-KR" sz="4000" b="1" dirty="0">
              <a:effectLst>
                <a:outerShdw blurRad="38100" dist="38100" dir="2700000" algn="tl">
                  <a:srgbClr val="000000">
                    <a:alpha val="43137"/>
                  </a:srgbClr>
                </a:outerShdw>
              </a:effectLst>
              <a:latin typeface="Comic Sans MS" pitchFamily="66" charset="0"/>
              <a:cs typeface="Arial" charset="0"/>
            </a:endParaRPr>
          </a:p>
        </p:txBody>
      </p:sp>
      <p:sp>
        <p:nvSpPr>
          <p:cNvPr id="7" name="TextBox 6">
            <a:hlinkClick r:id="rId5" action="ppaction://hlinksldjump"/>
          </p:cNvPr>
          <p:cNvSpPr txBox="1">
            <a:spLocks noChangeArrowheads="1"/>
          </p:cNvSpPr>
          <p:nvPr/>
        </p:nvSpPr>
        <p:spPr bwMode="auto">
          <a:xfrm>
            <a:off x="7239000" y="0"/>
            <a:ext cx="1752600" cy="1295400"/>
          </a:xfrm>
          <a:prstGeom prst="cloud">
            <a:avLst/>
          </a:prstGeom>
          <a:solidFill>
            <a:srgbClr val="FFFF00"/>
          </a:solidFill>
          <a:ln w="9525">
            <a:noFill/>
            <a:miter lim="800000"/>
            <a:headEnd/>
            <a:tailEnd/>
          </a:ln>
        </p:spPr>
        <p:txBody>
          <a:bodyPr/>
          <a:lstStyle/>
          <a:p>
            <a:pPr algn="ctr">
              <a:defRPr/>
            </a:pPr>
            <a:r>
              <a:rPr lang="en-US" altLang="ko-KR" sz="4000" b="1" dirty="0">
                <a:effectLst>
                  <a:outerShdw blurRad="38100" dist="38100" dir="2700000" algn="tl">
                    <a:srgbClr val="000000">
                      <a:alpha val="43137"/>
                    </a:srgbClr>
                  </a:outerShdw>
                </a:effectLst>
                <a:latin typeface="Comic Sans MS" pitchFamily="66" charset="0"/>
                <a:cs typeface="Arial" charset="0"/>
              </a:rPr>
              <a:t>E</a:t>
            </a:r>
            <a:endParaRPr lang="en-GB" altLang="ko-KR" sz="4000" b="1" dirty="0">
              <a:effectLst>
                <a:outerShdw blurRad="38100" dist="38100" dir="2700000" algn="tl">
                  <a:srgbClr val="000000">
                    <a:alpha val="43137"/>
                  </a:srgbClr>
                </a:outerShdw>
              </a:effectLst>
              <a:latin typeface="Comic Sans MS" pitchFamily="66" charset="0"/>
              <a:cs typeface="Arial" charset="0"/>
            </a:endParaRPr>
          </a:p>
        </p:txBody>
      </p:sp>
      <p:sp>
        <p:nvSpPr>
          <p:cNvPr id="8" name="TextBox 7">
            <a:hlinkClick r:id="rId6" action="ppaction://hlinksldjump"/>
          </p:cNvPr>
          <p:cNvSpPr txBox="1">
            <a:spLocks noChangeArrowheads="1"/>
          </p:cNvSpPr>
          <p:nvPr/>
        </p:nvSpPr>
        <p:spPr bwMode="auto">
          <a:xfrm>
            <a:off x="3657600" y="0"/>
            <a:ext cx="1752600" cy="1295400"/>
          </a:xfrm>
          <a:prstGeom prst="cloud">
            <a:avLst/>
          </a:prstGeom>
          <a:solidFill>
            <a:srgbClr val="FFFF00"/>
          </a:solidFill>
          <a:ln w="9525">
            <a:noFill/>
            <a:miter lim="800000"/>
            <a:headEnd/>
            <a:tailEnd/>
          </a:ln>
        </p:spPr>
        <p:txBody>
          <a:bodyPr/>
          <a:lstStyle/>
          <a:p>
            <a:pPr algn="ctr">
              <a:defRPr/>
            </a:pPr>
            <a:r>
              <a:rPr lang="en-US" altLang="ko-KR" sz="4000" b="1" dirty="0">
                <a:effectLst>
                  <a:outerShdw blurRad="38100" dist="38100" dir="2700000" algn="tl">
                    <a:srgbClr val="000000">
                      <a:alpha val="43137"/>
                    </a:srgbClr>
                  </a:outerShdw>
                </a:effectLst>
                <a:latin typeface="Comic Sans MS" pitchFamily="66" charset="0"/>
                <a:cs typeface="Arial" charset="0"/>
              </a:rPr>
              <a:t>C</a:t>
            </a:r>
            <a:endParaRPr lang="en-GB" altLang="ko-KR" sz="4000" b="1" dirty="0">
              <a:effectLst>
                <a:outerShdw blurRad="38100" dist="38100" dir="2700000" algn="tl">
                  <a:srgbClr val="000000">
                    <a:alpha val="43137"/>
                  </a:srgbClr>
                </a:outerShdw>
              </a:effectLst>
              <a:latin typeface="Comic Sans MS" pitchFamily="66" charset="0"/>
              <a:cs typeface="Arial" charset="0"/>
            </a:endParaRPr>
          </a:p>
        </p:txBody>
      </p:sp>
      <p:sp>
        <p:nvSpPr>
          <p:cNvPr id="9" name="TextBox 8">
            <a:hlinkClick r:id="rId7" action="ppaction://hlinksldjump"/>
          </p:cNvPr>
          <p:cNvSpPr txBox="1">
            <a:spLocks noChangeArrowheads="1"/>
          </p:cNvSpPr>
          <p:nvPr/>
        </p:nvSpPr>
        <p:spPr bwMode="auto">
          <a:xfrm>
            <a:off x="0" y="0"/>
            <a:ext cx="1752600" cy="1295400"/>
          </a:xfrm>
          <a:prstGeom prst="cloud">
            <a:avLst/>
          </a:prstGeom>
          <a:solidFill>
            <a:srgbClr val="FFFF00"/>
          </a:solidFill>
          <a:ln w="9525">
            <a:noFill/>
            <a:miter lim="800000"/>
            <a:headEnd/>
            <a:tailEnd/>
          </a:ln>
        </p:spPr>
        <p:txBody>
          <a:bodyPr/>
          <a:lstStyle/>
          <a:p>
            <a:pPr algn="ctr">
              <a:defRPr/>
            </a:pPr>
            <a:r>
              <a:rPr lang="en-US" altLang="ko-KR" sz="4000" b="1" dirty="0">
                <a:effectLst>
                  <a:outerShdw blurRad="38100" dist="38100" dir="2700000" algn="tl">
                    <a:srgbClr val="000000">
                      <a:alpha val="43137"/>
                    </a:srgbClr>
                  </a:outerShdw>
                </a:effectLst>
                <a:latin typeface="Comic Sans MS" pitchFamily="66" charset="0"/>
                <a:cs typeface="Arial" charset="0"/>
              </a:rPr>
              <a:t>A</a:t>
            </a:r>
            <a:endParaRPr lang="en-GB" altLang="ko-KR" sz="4000" b="1" dirty="0">
              <a:effectLst>
                <a:outerShdw blurRad="38100" dist="38100" dir="2700000" algn="tl">
                  <a:srgbClr val="000000">
                    <a:alpha val="43137"/>
                  </a:srgbClr>
                </a:outerShdw>
              </a:effectLst>
              <a:latin typeface="Comic Sans MS" pitchFamily="66" charset="0"/>
              <a:cs typeface="Arial" charset="0"/>
            </a:endParaRPr>
          </a:p>
        </p:txBody>
      </p:sp>
      <p:sp>
        <p:nvSpPr>
          <p:cNvPr id="10" name="TextBox 9">
            <a:hlinkClick r:id="rId8" action="ppaction://hlinksldjump"/>
          </p:cNvPr>
          <p:cNvSpPr txBox="1">
            <a:spLocks noChangeArrowheads="1"/>
          </p:cNvSpPr>
          <p:nvPr/>
        </p:nvSpPr>
        <p:spPr bwMode="auto">
          <a:xfrm>
            <a:off x="7391400" y="1905000"/>
            <a:ext cx="1752600" cy="1295400"/>
          </a:xfrm>
          <a:prstGeom prst="cloud">
            <a:avLst/>
          </a:prstGeom>
          <a:solidFill>
            <a:srgbClr val="FFFF00"/>
          </a:solidFill>
          <a:ln w="9525">
            <a:noFill/>
            <a:miter lim="800000"/>
            <a:headEnd/>
            <a:tailEnd/>
          </a:ln>
        </p:spPr>
        <p:txBody>
          <a:bodyPr/>
          <a:lstStyle/>
          <a:p>
            <a:pPr algn="ctr">
              <a:defRPr/>
            </a:pPr>
            <a:r>
              <a:rPr lang="en-US" altLang="ko-KR" sz="4000" b="1" dirty="0">
                <a:effectLst>
                  <a:outerShdw blurRad="38100" dist="38100" dir="2700000" algn="tl">
                    <a:srgbClr val="000000">
                      <a:alpha val="43137"/>
                    </a:srgbClr>
                  </a:outerShdw>
                </a:effectLst>
                <a:latin typeface="Comic Sans MS" pitchFamily="66" charset="0"/>
                <a:cs typeface="Arial" charset="0"/>
              </a:rPr>
              <a:t>J</a:t>
            </a:r>
            <a:endParaRPr lang="en-GB" altLang="ko-KR" sz="4000" b="1" dirty="0">
              <a:effectLst>
                <a:outerShdw blurRad="38100" dist="38100" dir="2700000" algn="tl">
                  <a:srgbClr val="000000">
                    <a:alpha val="43137"/>
                  </a:srgbClr>
                </a:outerShdw>
              </a:effectLst>
              <a:latin typeface="Comic Sans MS" pitchFamily="66" charset="0"/>
              <a:cs typeface="Arial" charset="0"/>
            </a:endParaRPr>
          </a:p>
        </p:txBody>
      </p:sp>
      <p:sp>
        <p:nvSpPr>
          <p:cNvPr id="11" name="TextBox 10">
            <a:hlinkClick r:id="rId9" action="ppaction://hlinksldjump"/>
          </p:cNvPr>
          <p:cNvSpPr txBox="1">
            <a:spLocks noChangeArrowheads="1"/>
          </p:cNvSpPr>
          <p:nvPr/>
        </p:nvSpPr>
        <p:spPr bwMode="auto">
          <a:xfrm>
            <a:off x="0" y="1905000"/>
            <a:ext cx="1752600" cy="1295400"/>
          </a:xfrm>
          <a:prstGeom prst="cloud">
            <a:avLst/>
          </a:prstGeom>
          <a:solidFill>
            <a:srgbClr val="FFFF00"/>
          </a:solidFill>
          <a:ln w="9525">
            <a:noFill/>
            <a:miter lim="800000"/>
            <a:headEnd/>
            <a:tailEnd/>
          </a:ln>
        </p:spPr>
        <p:txBody>
          <a:bodyPr/>
          <a:lstStyle/>
          <a:p>
            <a:pPr algn="ctr">
              <a:defRPr/>
            </a:pPr>
            <a:r>
              <a:rPr lang="en-US" altLang="ko-KR" sz="4000" b="1" dirty="0">
                <a:effectLst>
                  <a:outerShdw blurRad="38100" dist="38100" dir="2700000" algn="tl">
                    <a:srgbClr val="000000">
                      <a:alpha val="43137"/>
                    </a:srgbClr>
                  </a:outerShdw>
                </a:effectLst>
                <a:latin typeface="Comic Sans MS" pitchFamily="66" charset="0"/>
                <a:cs typeface="Arial" charset="0"/>
              </a:rPr>
              <a:t>F</a:t>
            </a:r>
            <a:endParaRPr lang="en-GB" altLang="ko-KR" sz="4000" b="1" dirty="0">
              <a:effectLst>
                <a:outerShdw blurRad="38100" dist="38100" dir="2700000" algn="tl">
                  <a:srgbClr val="000000">
                    <a:alpha val="43137"/>
                  </a:srgbClr>
                </a:outerShdw>
              </a:effectLst>
              <a:latin typeface="Comic Sans MS" pitchFamily="66" charset="0"/>
              <a:cs typeface="Arial" charset="0"/>
            </a:endParaRPr>
          </a:p>
        </p:txBody>
      </p:sp>
      <p:sp>
        <p:nvSpPr>
          <p:cNvPr id="12" name="TextBox 11">
            <a:hlinkClick r:id="rId10" action="ppaction://hlinksldjump"/>
          </p:cNvPr>
          <p:cNvSpPr txBox="1">
            <a:spLocks noChangeArrowheads="1"/>
          </p:cNvSpPr>
          <p:nvPr/>
        </p:nvSpPr>
        <p:spPr bwMode="auto">
          <a:xfrm>
            <a:off x="1857375" y="1928813"/>
            <a:ext cx="1752600" cy="1295400"/>
          </a:xfrm>
          <a:prstGeom prst="cloud">
            <a:avLst/>
          </a:prstGeom>
          <a:solidFill>
            <a:srgbClr val="FFFF00"/>
          </a:solidFill>
          <a:ln w="9525">
            <a:noFill/>
            <a:miter lim="800000"/>
            <a:headEnd/>
            <a:tailEnd/>
          </a:ln>
        </p:spPr>
        <p:txBody>
          <a:bodyPr/>
          <a:lstStyle/>
          <a:p>
            <a:pPr algn="ctr">
              <a:defRPr/>
            </a:pPr>
            <a:r>
              <a:rPr lang="en-US" altLang="ko-KR" sz="4000" b="1" dirty="0">
                <a:effectLst>
                  <a:outerShdw blurRad="38100" dist="38100" dir="2700000" algn="tl">
                    <a:srgbClr val="000000">
                      <a:alpha val="43137"/>
                    </a:srgbClr>
                  </a:outerShdw>
                </a:effectLst>
                <a:latin typeface="Comic Sans MS" pitchFamily="66" charset="0"/>
                <a:cs typeface="Arial" charset="0"/>
              </a:rPr>
              <a:t>G</a:t>
            </a:r>
            <a:endParaRPr lang="en-GB" altLang="ko-KR" sz="4000" b="1" dirty="0">
              <a:effectLst>
                <a:outerShdw blurRad="38100" dist="38100" dir="2700000" algn="tl">
                  <a:srgbClr val="000000">
                    <a:alpha val="43137"/>
                  </a:srgbClr>
                </a:outerShdw>
              </a:effectLst>
              <a:latin typeface="Comic Sans MS" pitchFamily="66" charset="0"/>
              <a:cs typeface="Arial" charset="0"/>
            </a:endParaRPr>
          </a:p>
        </p:txBody>
      </p:sp>
      <p:sp>
        <p:nvSpPr>
          <p:cNvPr id="13" name="TextBox 12">
            <a:hlinkClick r:id="rId11" action="ppaction://hlinksldjump"/>
          </p:cNvPr>
          <p:cNvSpPr txBox="1">
            <a:spLocks noChangeArrowheads="1"/>
          </p:cNvSpPr>
          <p:nvPr/>
        </p:nvSpPr>
        <p:spPr bwMode="auto">
          <a:xfrm>
            <a:off x="5486400" y="0"/>
            <a:ext cx="1752600" cy="1295400"/>
          </a:xfrm>
          <a:prstGeom prst="cloud">
            <a:avLst/>
          </a:prstGeom>
          <a:solidFill>
            <a:srgbClr val="FFFF00"/>
          </a:solidFill>
          <a:ln w="9525">
            <a:noFill/>
            <a:miter lim="800000"/>
            <a:headEnd/>
            <a:tailEnd/>
          </a:ln>
        </p:spPr>
        <p:txBody>
          <a:bodyPr/>
          <a:lstStyle/>
          <a:p>
            <a:pPr algn="ctr">
              <a:defRPr/>
            </a:pPr>
            <a:r>
              <a:rPr lang="en-US" altLang="ko-KR" sz="4000" b="1" dirty="0">
                <a:effectLst>
                  <a:outerShdw blurRad="38100" dist="38100" dir="2700000" algn="tl">
                    <a:srgbClr val="000000">
                      <a:alpha val="43137"/>
                    </a:srgbClr>
                  </a:outerShdw>
                </a:effectLst>
                <a:latin typeface="Comic Sans MS" pitchFamily="66" charset="0"/>
                <a:cs typeface="Arial" charset="0"/>
              </a:rPr>
              <a:t>D</a:t>
            </a:r>
            <a:endParaRPr lang="en-GB" altLang="ko-KR" sz="4000" b="1" dirty="0">
              <a:effectLst>
                <a:outerShdw blurRad="38100" dist="38100" dir="2700000" algn="tl">
                  <a:srgbClr val="000000">
                    <a:alpha val="43137"/>
                  </a:srgbClr>
                </a:outerShdw>
              </a:effectLst>
              <a:latin typeface="Comic Sans MS" pitchFamily="66" charset="0"/>
              <a:cs typeface="Arial" charset="0"/>
            </a:endParaRPr>
          </a:p>
        </p:txBody>
      </p:sp>
      <p:sp>
        <p:nvSpPr>
          <p:cNvPr id="14" name="TextBox 13">
            <a:hlinkClick r:id="rId12" action="ppaction://hlinksldjump"/>
          </p:cNvPr>
          <p:cNvSpPr txBox="1">
            <a:spLocks noChangeArrowheads="1"/>
          </p:cNvSpPr>
          <p:nvPr/>
        </p:nvSpPr>
        <p:spPr bwMode="auto">
          <a:xfrm>
            <a:off x="5486400" y="1905000"/>
            <a:ext cx="1752600" cy="1295400"/>
          </a:xfrm>
          <a:prstGeom prst="cloud">
            <a:avLst/>
          </a:prstGeom>
          <a:solidFill>
            <a:srgbClr val="FFFF00"/>
          </a:solidFill>
          <a:ln w="9525">
            <a:noFill/>
            <a:miter lim="800000"/>
            <a:headEnd/>
            <a:tailEnd/>
          </a:ln>
        </p:spPr>
        <p:txBody>
          <a:bodyPr/>
          <a:lstStyle/>
          <a:p>
            <a:pPr algn="ctr">
              <a:defRPr/>
            </a:pPr>
            <a:r>
              <a:rPr lang="en-US" altLang="ko-KR" sz="4000" b="1" dirty="0">
                <a:effectLst>
                  <a:outerShdw blurRad="38100" dist="38100" dir="2700000" algn="tl">
                    <a:srgbClr val="000000">
                      <a:alpha val="43137"/>
                    </a:srgbClr>
                  </a:outerShdw>
                </a:effectLst>
                <a:latin typeface="Comic Sans MS" pitchFamily="66" charset="0"/>
                <a:cs typeface="Arial" charset="0"/>
              </a:rPr>
              <a:t>I</a:t>
            </a:r>
            <a:endParaRPr lang="en-GB" altLang="ko-KR" sz="4000" b="1" dirty="0">
              <a:effectLst>
                <a:outerShdw blurRad="38100" dist="38100" dir="2700000" algn="tl">
                  <a:srgbClr val="000000">
                    <a:alpha val="43137"/>
                  </a:srgbClr>
                </a:outerShdw>
              </a:effectLst>
              <a:latin typeface="Comic Sans MS" pitchFamily="66" charset="0"/>
              <a:cs typeface="Arial" charset="0"/>
            </a:endParaRPr>
          </a:p>
        </p:txBody>
      </p:sp>
      <p:sp>
        <p:nvSpPr>
          <p:cNvPr id="15" name="TextBox 14">
            <a:hlinkClick r:id="rId13" action="ppaction://hlinksldjump"/>
          </p:cNvPr>
          <p:cNvSpPr txBox="1">
            <a:spLocks noChangeArrowheads="1"/>
          </p:cNvSpPr>
          <p:nvPr/>
        </p:nvSpPr>
        <p:spPr bwMode="auto">
          <a:xfrm>
            <a:off x="1828800" y="3657600"/>
            <a:ext cx="1752600" cy="1295400"/>
          </a:xfrm>
          <a:prstGeom prst="cloud">
            <a:avLst/>
          </a:prstGeom>
          <a:solidFill>
            <a:srgbClr val="FFFF00"/>
          </a:solidFill>
          <a:ln w="9525">
            <a:noFill/>
            <a:miter lim="800000"/>
            <a:headEnd/>
            <a:tailEnd/>
          </a:ln>
        </p:spPr>
        <p:txBody>
          <a:bodyPr/>
          <a:lstStyle/>
          <a:p>
            <a:pPr algn="ctr">
              <a:defRPr/>
            </a:pPr>
            <a:r>
              <a:rPr lang="en-US" altLang="ko-KR" sz="4000" b="1" dirty="0">
                <a:effectLst>
                  <a:outerShdw blurRad="38100" dist="38100" dir="2700000" algn="tl">
                    <a:srgbClr val="000000">
                      <a:alpha val="43137"/>
                    </a:srgbClr>
                  </a:outerShdw>
                </a:effectLst>
                <a:latin typeface="Comic Sans MS" pitchFamily="66" charset="0"/>
                <a:cs typeface="Arial" charset="0"/>
              </a:rPr>
              <a:t>L</a:t>
            </a:r>
            <a:endParaRPr lang="en-GB" altLang="ko-KR" sz="4000" b="1" dirty="0">
              <a:effectLst>
                <a:outerShdw blurRad="38100" dist="38100" dir="2700000" algn="tl">
                  <a:srgbClr val="000000">
                    <a:alpha val="43137"/>
                  </a:srgbClr>
                </a:outerShdw>
              </a:effectLst>
              <a:latin typeface="Comic Sans MS" pitchFamily="66" charset="0"/>
              <a:cs typeface="Arial" charset="0"/>
            </a:endParaRPr>
          </a:p>
        </p:txBody>
      </p:sp>
      <p:sp>
        <p:nvSpPr>
          <p:cNvPr id="16" name="TextBox 15">
            <a:hlinkClick r:id="rId14" action="ppaction://hlinksldjump"/>
          </p:cNvPr>
          <p:cNvSpPr txBox="1">
            <a:spLocks noChangeArrowheads="1"/>
          </p:cNvSpPr>
          <p:nvPr/>
        </p:nvSpPr>
        <p:spPr bwMode="auto">
          <a:xfrm>
            <a:off x="3657600" y="5562600"/>
            <a:ext cx="1752600" cy="1295400"/>
          </a:xfrm>
          <a:prstGeom prst="cloud">
            <a:avLst/>
          </a:prstGeom>
          <a:solidFill>
            <a:srgbClr val="FFFF00"/>
          </a:solidFill>
          <a:ln w="9525">
            <a:noFill/>
            <a:miter lim="800000"/>
            <a:headEnd/>
            <a:tailEnd/>
          </a:ln>
        </p:spPr>
        <p:txBody>
          <a:bodyPr/>
          <a:lstStyle/>
          <a:p>
            <a:pPr algn="ctr">
              <a:defRPr/>
            </a:pPr>
            <a:r>
              <a:rPr lang="en-US" altLang="ko-KR" sz="4000" b="1" dirty="0">
                <a:effectLst>
                  <a:outerShdw blurRad="38100" dist="38100" dir="2700000" algn="tl">
                    <a:srgbClr val="000000">
                      <a:alpha val="43137"/>
                    </a:srgbClr>
                  </a:outerShdw>
                </a:effectLst>
                <a:latin typeface="Comic Sans MS" pitchFamily="66" charset="0"/>
                <a:cs typeface="Arial" charset="0"/>
              </a:rPr>
              <a:t>R</a:t>
            </a:r>
            <a:endParaRPr lang="en-GB" altLang="ko-KR" sz="4000" b="1" dirty="0">
              <a:effectLst>
                <a:outerShdw blurRad="38100" dist="38100" dir="2700000" algn="tl">
                  <a:srgbClr val="000000">
                    <a:alpha val="43137"/>
                  </a:srgbClr>
                </a:outerShdw>
              </a:effectLst>
              <a:latin typeface="Comic Sans MS" pitchFamily="66" charset="0"/>
              <a:cs typeface="Arial" charset="0"/>
            </a:endParaRPr>
          </a:p>
        </p:txBody>
      </p:sp>
      <p:sp>
        <p:nvSpPr>
          <p:cNvPr id="17" name="TextBox 16">
            <a:hlinkClick r:id="rId15" action="ppaction://hlinksldjump"/>
          </p:cNvPr>
          <p:cNvSpPr txBox="1">
            <a:spLocks noChangeArrowheads="1"/>
          </p:cNvSpPr>
          <p:nvPr/>
        </p:nvSpPr>
        <p:spPr bwMode="auto">
          <a:xfrm>
            <a:off x="7239000" y="3657600"/>
            <a:ext cx="1752600" cy="1295400"/>
          </a:xfrm>
          <a:prstGeom prst="cloud">
            <a:avLst/>
          </a:prstGeom>
          <a:solidFill>
            <a:srgbClr val="FFFF00"/>
          </a:solidFill>
          <a:ln w="9525">
            <a:noFill/>
            <a:miter lim="800000"/>
            <a:headEnd/>
            <a:tailEnd/>
          </a:ln>
        </p:spPr>
        <p:txBody>
          <a:bodyPr/>
          <a:lstStyle/>
          <a:p>
            <a:pPr algn="ctr">
              <a:defRPr/>
            </a:pPr>
            <a:r>
              <a:rPr lang="en-US" altLang="ko-KR" sz="4000" b="1" dirty="0">
                <a:effectLst>
                  <a:outerShdw blurRad="38100" dist="38100" dir="2700000" algn="tl">
                    <a:srgbClr val="000000">
                      <a:alpha val="43137"/>
                    </a:srgbClr>
                  </a:outerShdw>
                </a:effectLst>
                <a:latin typeface="Comic Sans MS" pitchFamily="66" charset="0"/>
                <a:cs typeface="Arial" charset="0"/>
              </a:rPr>
              <a:t>O</a:t>
            </a:r>
            <a:endParaRPr lang="en-GB" altLang="ko-KR" sz="4000" b="1" dirty="0">
              <a:effectLst>
                <a:outerShdw blurRad="38100" dist="38100" dir="2700000" algn="tl">
                  <a:srgbClr val="000000">
                    <a:alpha val="43137"/>
                  </a:srgbClr>
                </a:outerShdw>
              </a:effectLst>
              <a:latin typeface="Comic Sans MS" pitchFamily="66" charset="0"/>
              <a:cs typeface="Arial" charset="0"/>
            </a:endParaRPr>
          </a:p>
        </p:txBody>
      </p:sp>
      <p:sp>
        <p:nvSpPr>
          <p:cNvPr id="18" name="TextBox 17">
            <a:hlinkClick r:id="rId16" action="ppaction://hlinksldjump"/>
          </p:cNvPr>
          <p:cNvSpPr txBox="1">
            <a:spLocks noChangeArrowheads="1"/>
          </p:cNvSpPr>
          <p:nvPr/>
        </p:nvSpPr>
        <p:spPr bwMode="auto">
          <a:xfrm>
            <a:off x="3657600" y="3657600"/>
            <a:ext cx="1752600" cy="1295400"/>
          </a:xfrm>
          <a:prstGeom prst="cloud">
            <a:avLst/>
          </a:prstGeom>
          <a:solidFill>
            <a:srgbClr val="FFFF00"/>
          </a:solidFill>
          <a:ln w="9525">
            <a:noFill/>
            <a:miter lim="800000"/>
            <a:headEnd/>
            <a:tailEnd/>
          </a:ln>
        </p:spPr>
        <p:txBody>
          <a:bodyPr/>
          <a:lstStyle/>
          <a:p>
            <a:pPr algn="ctr">
              <a:defRPr/>
            </a:pPr>
            <a:r>
              <a:rPr lang="en-US" altLang="ko-KR" sz="4000" b="1" dirty="0">
                <a:effectLst>
                  <a:outerShdw blurRad="38100" dist="38100" dir="2700000" algn="tl">
                    <a:srgbClr val="000000">
                      <a:alpha val="43137"/>
                    </a:srgbClr>
                  </a:outerShdw>
                </a:effectLst>
                <a:latin typeface="Comic Sans MS" pitchFamily="66" charset="0"/>
                <a:cs typeface="Arial" charset="0"/>
              </a:rPr>
              <a:t>M</a:t>
            </a:r>
            <a:endParaRPr lang="en-GB" altLang="ko-KR" sz="4000" b="1" dirty="0">
              <a:effectLst>
                <a:outerShdw blurRad="38100" dist="38100" dir="2700000" algn="tl">
                  <a:srgbClr val="000000">
                    <a:alpha val="43137"/>
                  </a:srgbClr>
                </a:outerShdw>
              </a:effectLst>
              <a:latin typeface="Comic Sans MS" pitchFamily="66" charset="0"/>
              <a:cs typeface="Arial" charset="0"/>
            </a:endParaRPr>
          </a:p>
        </p:txBody>
      </p:sp>
      <p:sp>
        <p:nvSpPr>
          <p:cNvPr id="19" name="TextBox 18">
            <a:hlinkClick r:id="rId17" action="ppaction://hlinksldjump"/>
          </p:cNvPr>
          <p:cNvSpPr txBox="1">
            <a:spLocks noChangeArrowheads="1"/>
          </p:cNvSpPr>
          <p:nvPr/>
        </p:nvSpPr>
        <p:spPr bwMode="auto">
          <a:xfrm>
            <a:off x="0" y="3657600"/>
            <a:ext cx="1752600" cy="1295400"/>
          </a:xfrm>
          <a:prstGeom prst="cloud">
            <a:avLst/>
          </a:prstGeom>
          <a:solidFill>
            <a:srgbClr val="FFFF00"/>
          </a:solidFill>
          <a:ln w="9525">
            <a:noFill/>
            <a:miter lim="800000"/>
            <a:headEnd/>
            <a:tailEnd/>
          </a:ln>
        </p:spPr>
        <p:txBody>
          <a:bodyPr/>
          <a:lstStyle/>
          <a:p>
            <a:pPr algn="ctr">
              <a:defRPr/>
            </a:pPr>
            <a:r>
              <a:rPr lang="en-US" altLang="ko-KR" sz="4000" b="1" dirty="0">
                <a:effectLst>
                  <a:outerShdw blurRad="38100" dist="38100" dir="2700000" algn="tl">
                    <a:srgbClr val="000000">
                      <a:alpha val="43137"/>
                    </a:srgbClr>
                  </a:outerShdw>
                </a:effectLst>
                <a:latin typeface="Comic Sans MS" pitchFamily="66" charset="0"/>
                <a:cs typeface="Arial" charset="0"/>
              </a:rPr>
              <a:t>K</a:t>
            </a:r>
            <a:endParaRPr lang="en-GB" altLang="ko-KR" sz="4000" b="1" dirty="0">
              <a:effectLst>
                <a:outerShdw blurRad="38100" dist="38100" dir="2700000" algn="tl">
                  <a:srgbClr val="000000">
                    <a:alpha val="43137"/>
                  </a:srgbClr>
                </a:outerShdw>
              </a:effectLst>
              <a:latin typeface="Comic Sans MS" pitchFamily="66" charset="0"/>
              <a:cs typeface="Arial" charset="0"/>
            </a:endParaRPr>
          </a:p>
        </p:txBody>
      </p:sp>
      <p:sp>
        <p:nvSpPr>
          <p:cNvPr id="20" name="TextBox 19">
            <a:hlinkClick r:id="rId18" action="ppaction://hlinksldjump"/>
          </p:cNvPr>
          <p:cNvSpPr txBox="1">
            <a:spLocks noChangeArrowheads="1"/>
          </p:cNvSpPr>
          <p:nvPr/>
        </p:nvSpPr>
        <p:spPr bwMode="auto">
          <a:xfrm>
            <a:off x="7391400" y="5562600"/>
            <a:ext cx="1752600" cy="1295400"/>
          </a:xfrm>
          <a:prstGeom prst="cloud">
            <a:avLst/>
          </a:prstGeom>
          <a:solidFill>
            <a:srgbClr val="FFFF00"/>
          </a:solidFill>
          <a:ln w="9525">
            <a:noFill/>
            <a:miter lim="800000"/>
            <a:headEnd/>
            <a:tailEnd/>
          </a:ln>
        </p:spPr>
        <p:txBody>
          <a:bodyPr/>
          <a:lstStyle/>
          <a:p>
            <a:pPr algn="ctr">
              <a:defRPr/>
            </a:pPr>
            <a:r>
              <a:rPr lang="en-US" altLang="ko-KR" sz="4000" b="1" dirty="0">
                <a:effectLst>
                  <a:outerShdw blurRad="38100" dist="38100" dir="2700000" algn="tl">
                    <a:srgbClr val="000000">
                      <a:alpha val="43137"/>
                    </a:srgbClr>
                  </a:outerShdw>
                </a:effectLst>
                <a:latin typeface="Comic Sans MS" pitchFamily="66" charset="0"/>
                <a:cs typeface="Arial" charset="0"/>
              </a:rPr>
              <a:t>T</a:t>
            </a:r>
            <a:endParaRPr lang="en-GB" altLang="ko-KR" sz="4000" b="1" dirty="0">
              <a:effectLst>
                <a:outerShdw blurRad="38100" dist="38100" dir="2700000" algn="tl">
                  <a:srgbClr val="000000">
                    <a:alpha val="43137"/>
                  </a:srgbClr>
                </a:outerShdw>
              </a:effectLst>
              <a:latin typeface="Comic Sans MS" pitchFamily="66" charset="0"/>
              <a:cs typeface="Arial" charset="0"/>
            </a:endParaRPr>
          </a:p>
        </p:txBody>
      </p:sp>
      <p:sp>
        <p:nvSpPr>
          <p:cNvPr id="21" name="TextBox 20">
            <a:hlinkClick r:id="rId19" action="ppaction://hlinksldjump"/>
          </p:cNvPr>
          <p:cNvSpPr txBox="1">
            <a:spLocks noChangeArrowheads="1"/>
          </p:cNvSpPr>
          <p:nvPr/>
        </p:nvSpPr>
        <p:spPr bwMode="auto">
          <a:xfrm>
            <a:off x="0" y="5562600"/>
            <a:ext cx="1752600" cy="1295400"/>
          </a:xfrm>
          <a:prstGeom prst="cloud">
            <a:avLst/>
          </a:prstGeom>
          <a:solidFill>
            <a:srgbClr val="FFFF00"/>
          </a:solidFill>
          <a:ln w="9525">
            <a:noFill/>
            <a:miter lim="800000"/>
            <a:headEnd/>
            <a:tailEnd/>
          </a:ln>
        </p:spPr>
        <p:txBody>
          <a:bodyPr/>
          <a:lstStyle/>
          <a:p>
            <a:pPr algn="ctr">
              <a:defRPr/>
            </a:pPr>
            <a:r>
              <a:rPr lang="en-US" altLang="ko-KR" sz="4000" b="1" dirty="0">
                <a:effectLst>
                  <a:outerShdw blurRad="38100" dist="38100" dir="2700000" algn="tl">
                    <a:srgbClr val="000000">
                      <a:alpha val="43137"/>
                    </a:srgbClr>
                  </a:outerShdw>
                </a:effectLst>
                <a:latin typeface="Comic Sans MS" pitchFamily="66" charset="0"/>
                <a:cs typeface="Arial" charset="0"/>
              </a:rPr>
              <a:t>P</a:t>
            </a:r>
            <a:endParaRPr lang="en-GB" altLang="ko-KR" sz="4000" b="1" dirty="0">
              <a:effectLst>
                <a:outerShdw blurRad="38100" dist="38100" dir="2700000" algn="tl">
                  <a:srgbClr val="000000">
                    <a:alpha val="43137"/>
                  </a:srgbClr>
                </a:outerShdw>
              </a:effectLst>
              <a:latin typeface="Comic Sans MS" pitchFamily="66" charset="0"/>
              <a:cs typeface="Arial" charset="0"/>
            </a:endParaRPr>
          </a:p>
        </p:txBody>
      </p:sp>
      <p:sp>
        <p:nvSpPr>
          <p:cNvPr id="22" name="TextBox 21">
            <a:hlinkClick r:id="rId20" action="ppaction://hlinksldjump"/>
          </p:cNvPr>
          <p:cNvSpPr txBox="1">
            <a:spLocks noChangeArrowheads="1"/>
          </p:cNvSpPr>
          <p:nvPr/>
        </p:nvSpPr>
        <p:spPr bwMode="auto">
          <a:xfrm>
            <a:off x="1857375" y="5562600"/>
            <a:ext cx="1752600" cy="1295400"/>
          </a:xfrm>
          <a:prstGeom prst="cloud">
            <a:avLst/>
          </a:prstGeom>
          <a:solidFill>
            <a:srgbClr val="FFFF00"/>
          </a:solidFill>
          <a:ln w="9525">
            <a:noFill/>
            <a:miter lim="800000"/>
            <a:headEnd/>
            <a:tailEnd/>
          </a:ln>
        </p:spPr>
        <p:txBody>
          <a:bodyPr/>
          <a:lstStyle/>
          <a:p>
            <a:pPr algn="ctr">
              <a:defRPr/>
            </a:pPr>
            <a:r>
              <a:rPr lang="en-US" altLang="ko-KR" sz="4000" b="1" dirty="0">
                <a:effectLst>
                  <a:outerShdw blurRad="38100" dist="38100" dir="2700000" algn="tl">
                    <a:srgbClr val="000000">
                      <a:alpha val="43137"/>
                    </a:srgbClr>
                  </a:outerShdw>
                </a:effectLst>
                <a:latin typeface="Comic Sans MS" pitchFamily="66" charset="0"/>
                <a:cs typeface="Arial" charset="0"/>
              </a:rPr>
              <a:t>Q</a:t>
            </a:r>
            <a:endParaRPr lang="en-GB" altLang="ko-KR" sz="4000" b="1" dirty="0">
              <a:effectLst>
                <a:outerShdw blurRad="38100" dist="38100" dir="2700000" algn="tl">
                  <a:srgbClr val="000000">
                    <a:alpha val="43137"/>
                  </a:srgbClr>
                </a:outerShdw>
              </a:effectLst>
              <a:latin typeface="Comic Sans MS" pitchFamily="66" charset="0"/>
              <a:cs typeface="Arial" charset="0"/>
            </a:endParaRPr>
          </a:p>
        </p:txBody>
      </p:sp>
      <p:sp>
        <p:nvSpPr>
          <p:cNvPr id="23" name="TextBox 22">
            <a:hlinkClick r:id="rId21" action="ppaction://hlinksldjump"/>
          </p:cNvPr>
          <p:cNvSpPr txBox="1">
            <a:spLocks noChangeArrowheads="1"/>
          </p:cNvSpPr>
          <p:nvPr/>
        </p:nvSpPr>
        <p:spPr bwMode="auto">
          <a:xfrm>
            <a:off x="5486400" y="3657600"/>
            <a:ext cx="1752600" cy="1295400"/>
          </a:xfrm>
          <a:prstGeom prst="cloud">
            <a:avLst/>
          </a:prstGeom>
          <a:solidFill>
            <a:srgbClr val="FFFF00"/>
          </a:solidFill>
          <a:ln w="9525">
            <a:noFill/>
            <a:miter lim="800000"/>
            <a:headEnd/>
            <a:tailEnd/>
          </a:ln>
        </p:spPr>
        <p:txBody>
          <a:bodyPr/>
          <a:lstStyle/>
          <a:p>
            <a:pPr algn="ctr">
              <a:defRPr/>
            </a:pPr>
            <a:r>
              <a:rPr lang="en-US" altLang="ko-KR" sz="4000" b="1" dirty="0">
                <a:effectLst>
                  <a:outerShdw blurRad="38100" dist="38100" dir="2700000" algn="tl">
                    <a:srgbClr val="000000">
                      <a:alpha val="43137"/>
                    </a:srgbClr>
                  </a:outerShdw>
                </a:effectLst>
                <a:latin typeface="Comic Sans MS" pitchFamily="66" charset="0"/>
                <a:cs typeface="Arial" charset="0"/>
              </a:rPr>
              <a:t>N</a:t>
            </a:r>
            <a:endParaRPr lang="en-GB" altLang="ko-KR" sz="4000" b="1" dirty="0">
              <a:effectLst>
                <a:outerShdw blurRad="38100" dist="38100" dir="2700000" algn="tl">
                  <a:srgbClr val="000000">
                    <a:alpha val="43137"/>
                  </a:srgbClr>
                </a:outerShdw>
              </a:effectLst>
              <a:latin typeface="Comic Sans MS" pitchFamily="66" charset="0"/>
              <a:cs typeface="Arial" charset="0"/>
            </a:endParaRPr>
          </a:p>
        </p:txBody>
      </p:sp>
      <p:sp>
        <p:nvSpPr>
          <p:cNvPr id="24" name="TextBox 23">
            <a:hlinkClick r:id="rId22" action="ppaction://hlinksldjump"/>
          </p:cNvPr>
          <p:cNvSpPr txBox="1">
            <a:spLocks noChangeArrowheads="1"/>
          </p:cNvSpPr>
          <p:nvPr/>
        </p:nvSpPr>
        <p:spPr bwMode="auto">
          <a:xfrm>
            <a:off x="5486400" y="5562600"/>
            <a:ext cx="1752600" cy="1295400"/>
          </a:xfrm>
          <a:prstGeom prst="cloud">
            <a:avLst/>
          </a:prstGeom>
          <a:solidFill>
            <a:srgbClr val="FFFF00"/>
          </a:solidFill>
          <a:ln w="9525">
            <a:noFill/>
            <a:miter lim="800000"/>
            <a:headEnd/>
            <a:tailEnd/>
          </a:ln>
        </p:spPr>
        <p:txBody>
          <a:bodyPr/>
          <a:lstStyle/>
          <a:p>
            <a:pPr algn="ctr">
              <a:defRPr/>
            </a:pPr>
            <a:r>
              <a:rPr lang="en-US" altLang="ko-KR" sz="4000" b="1" dirty="0">
                <a:effectLst>
                  <a:outerShdw blurRad="38100" dist="38100" dir="2700000" algn="tl">
                    <a:srgbClr val="000000">
                      <a:alpha val="43137"/>
                    </a:srgbClr>
                  </a:outerShdw>
                </a:effectLst>
                <a:latin typeface="Comic Sans MS" pitchFamily="66" charset="0"/>
                <a:cs typeface="Arial" charset="0"/>
              </a:rPr>
              <a:t>S</a:t>
            </a:r>
            <a:endParaRPr lang="en-GB" altLang="ko-KR" sz="4000" b="1" dirty="0">
              <a:effectLst>
                <a:outerShdw blurRad="38100" dist="38100" dir="2700000" algn="tl">
                  <a:srgbClr val="000000">
                    <a:alpha val="43137"/>
                  </a:srgbClr>
                </a:outerShdw>
              </a:effectLst>
              <a:latin typeface="Comic Sans MS" pitchFamily="66" charset="0"/>
              <a:cs typeface="Arial"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5" presetClass="exit" presetSubtype="10" fill="hold" nodeType="clickEffect">
                                  <p:stCondLst>
                                    <p:cond delay="0"/>
                                  </p:stCondLst>
                                  <p:childTnLst>
                                    <p:animEffect transition="out" filter="checkerboard(across)">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5" presetClass="exit" presetSubtype="10" fill="hold" nodeType="clickEffect">
                                  <p:stCondLst>
                                    <p:cond delay="0"/>
                                  </p:stCondLst>
                                  <p:childTnLst>
                                    <p:animEffect transition="out" filter="checkerboard(across)">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5" presetClass="exit" presetSubtype="10" fill="hold" nodeType="clickEffect">
                                  <p:stCondLst>
                                    <p:cond delay="0"/>
                                  </p:stCondLst>
                                  <p:childTnLst>
                                    <p:animEffect transition="out" filter="checkerboard(across)">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5" presetClass="exit" presetSubtype="10" fill="hold" nodeType="clickEffect">
                                  <p:stCondLst>
                                    <p:cond delay="0"/>
                                  </p:stCondLst>
                                  <p:childTnLst>
                                    <p:animEffect transition="out" filter="checkerboard(across)">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6" restart="whenNotActive" fill="hold" evtFilter="cancelBubble" nodeType="interactiveSeq">
                <p:stCondLst>
                  <p:cond evt="onClick" delay="0">
                    <p:tgtEl>
                      <p:spTgt spid="9"/>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5" presetClass="exit" presetSubtype="10" fill="hold" nodeType="clickEffect">
                                  <p:stCondLst>
                                    <p:cond delay="0"/>
                                  </p:stCondLst>
                                  <p:childTnLst>
                                    <p:animEffect transition="out" filter="checkerboard(across)">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5" presetClass="exit" presetSubtype="10" fill="hold" nodeType="clickEffect">
                                  <p:stCondLst>
                                    <p:cond delay="0"/>
                                  </p:stCondLst>
                                  <p:childTnLst>
                                    <p:animEffect transition="out" filter="checkerboard(across)">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8" restart="whenNotActive" fill="hold" evtFilter="cancelBubble" nodeType="interactiveSeq">
                <p:stCondLst>
                  <p:cond evt="onClick" delay="0">
                    <p:tgtEl>
                      <p:spTgt spid="11"/>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5" presetClass="exit" presetSubtype="10" fill="hold" nodeType="clickEffect">
                                  <p:stCondLst>
                                    <p:cond delay="0"/>
                                  </p:stCondLst>
                                  <p:childTnLst>
                                    <p:animEffect transition="out" filter="checkerboard(across)">
                                      <p:cBhvr>
                                        <p:cTn id="42" dur="500"/>
                                        <p:tgtEl>
                                          <p:spTgt spid="11"/>
                                        </p:tgtEl>
                                      </p:cBhvr>
                                    </p:animEffect>
                                    <p:set>
                                      <p:cBhvr>
                                        <p:cTn id="4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4" restart="whenNotActive" fill="hold" evtFilter="cancelBubble" nodeType="interactiveSeq">
                <p:stCondLst>
                  <p:cond evt="onClick" delay="0">
                    <p:tgtEl>
                      <p:spTgt spid="12"/>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5" presetClass="exit" presetSubtype="10" fill="hold" nodeType="clickEffect">
                                  <p:stCondLst>
                                    <p:cond delay="0"/>
                                  </p:stCondLst>
                                  <p:childTnLst>
                                    <p:animEffect transition="out" filter="checkerboard(across)">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0" restart="whenNotActive" fill="hold" evtFilter="cancelBubble" nodeType="interactiveSeq">
                <p:stCondLst>
                  <p:cond evt="onClick" delay="0">
                    <p:tgtEl>
                      <p:spTgt spid="13"/>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5" presetClass="exit" presetSubtype="10" fill="hold" nodeType="clickEffect">
                                  <p:stCondLst>
                                    <p:cond delay="0"/>
                                  </p:stCondLst>
                                  <p:childTnLst>
                                    <p:animEffect transition="out" filter="checkerboard(across)">
                                      <p:cBhvr>
                                        <p:cTn id="54" dur="500"/>
                                        <p:tgtEl>
                                          <p:spTgt spid="13"/>
                                        </p:tgtEl>
                                      </p:cBhvr>
                                    </p:animEffect>
                                    <p:set>
                                      <p:cBhvr>
                                        <p:cTn id="5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6" restart="whenNotActive" fill="hold" evtFilter="cancelBubble" nodeType="interactiveSeq">
                <p:stCondLst>
                  <p:cond evt="onClick" delay="0">
                    <p:tgtEl>
                      <p:spTgt spid="14"/>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5" presetClass="exit" presetSubtype="10" fill="hold" nodeType="clickEffect">
                                  <p:stCondLst>
                                    <p:cond delay="0"/>
                                  </p:stCondLst>
                                  <p:childTnLst>
                                    <p:animEffect transition="out" filter="checkerboard(across)">
                                      <p:cBhvr>
                                        <p:cTn id="60" dur="500"/>
                                        <p:tgtEl>
                                          <p:spTgt spid="14"/>
                                        </p:tgtEl>
                                      </p:cBhvr>
                                    </p:animEffect>
                                    <p:set>
                                      <p:cBhvr>
                                        <p:cTn id="6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62" restart="whenNotActive" fill="hold" evtFilter="cancelBubble" nodeType="interactiveSeq">
                <p:stCondLst>
                  <p:cond evt="onClick" delay="0">
                    <p:tgtEl>
                      <p:spTgt spid="15"/>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5" presetClass="exit" presetSubtype="10" fill="hold" nodeType="clickEffect">
                                  <p:stCondLst>
                                    <p:cond delay="0"/>
                                  </p:stCondLst>
                                  <p:childTnLst>
                                    <p:animEffect transition="out" filter="checkerboard(across)">
                                      <p:cBhvr>
                                        <p:cTn id="66" dur="500"/>
                                        <p:tgtEl>
                                          <p:spTgt spid="15"/>
                                        </p:tgtEl>
                                      </p:cBhvr>
                                    </p:animEffect>
                                    <p:set>
                                      <p:cBhvr>
                                        <p:cTn id="6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68" restart="whenNotActive" fill="hold" evtFilter="cancelBubble" nodeType="interactiveSeq">
                <p:stCondLst>
                  <p:cond evt="onClick" delay="0">
                    <p:tgtEl>
                      <p:spTgt spid="16"/>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5" presetClass="exit" presetSubtype="10" fill="hold" nodeType="clickEffect">
                                  <p:stCondLst>
                                    <p:cond delay="0"/>
                                  </p:stCondLst>
                                  <p:childTnLst>
                                    <p:animEffect transition="out" filter="checkerboard(across)">
                                      <p:cBhvr>
                                        <p:cTn id="72" dur="500"/>
                                        <p:tgtEl>
                                          <p:spTgt spid="16"/>
                                        </p:tgtEl>
                                      </p:cBhvr>
                                    </p:animEffect>
                                    <p:set>
                                      <p:cBhvr>
                                        <p:cTn id="7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74" restart="whenNotActive" fill="hold" evtFilter="cancelBubble" nodeType="interactiveSeq">
                <p:stCondLst>
                  <p:cond evt="onClick" delay="0">
                    <p:tgtEl>
                      <p:spTgt spid="17"/>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5" presetClass="exit" presetSubtype="10" fill="hold" nodeType="clickEffect">
                                  <p:stCondLst>
                                    <p:cond delay="0"/>
                                  </p:stCondLst>
                                  <p:childTnLst>
                                    <p:animEffect transition="out" filter="checkerboard(across)">
                                      <p:cBhvr>
                                        <p:cTn id="78" dur="500"/>
                                        <p:tgtEl>
                                          <p:spTgt spid="17"/>
                                        </p:tgtEl>
                                      </p:cBhvr>
                                    </p:animEffect>
                                    <p:set>
                                      <p:cBhvr>
                                        <p:cTn id="7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80" restart="whenNotActive" fill="hold" evtFilter="cancelBubble" nodeType="interactiveSeq">
                <p:stCondLst>
                  <p:cond evt="onClick" delay="0">
                    <p:tgtEl>
                      <p:spTgt spid="18"/>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5" presetClass="exit" presetSubtype="10" fill="hold" nodeType="clickEffect">
                                  <p:stCondLst>
                                    <p:cond delay="0"/>
                                  </p:stCondLst>
                                  <p:childTnLst>
                                    <p:animEffect transition="out" filter="checkerboard(across)">
                                      <p:cBhvr>
                                        <p:cTn id="84" dur="500"/>
                                        <p:tgtEl>
                                          <p:spTgt spid="18"/>
                                        </p:tgtEl>
                                      </p:cBhvr>
                                    </p:animEffect>
                                    <p:set>
                                      <p:cBhvr>
                                        <p:cTn id="8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6" restart="whenNotActive" fill="hold" evtFilter="cancelBubble" nodeType="interactiveSeq">
                <p:stCondLst>
                  <p:cond evt="onClick" delay="0">
                    <p:tgtEl>
                      <p:spTgt spid="19"/>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5" presetClass="exit" presetSubtype="10" fill="hold" nodeType="clickEffect">
                                  <p:stCondLst>
                                    <p:cond delay="0"/>
                                  </p:stCondLst>
                                  <p:childTnLst>
                                    <p:animEffect transition="out" filter="checkerboard(across)">
                                      <p:cBhvr>
                                        <p:cTn id="90" dur="500"/>
                                        <p:tgtEl>
                                          <p:spTgt spid="19"/>
                                        </p:tgtEl>
                                      </p:cBhvr>
                                    </p:animEffect>
                                    <p:set>
                                      <p:cBhvr>
                                        <p:cTn id="9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92" restart="whenNotActive" fill="hold" evtFilter="cancelBubble" nodeType="interactiveSeq">
                <p:stCondLst>
                  <p:cond evt="onClick" delay="0">
                    <p:tgtEl>
                      <p:spTgt spid="20"/>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5" presetClass="exit" presetSubtype="10" fill="hold" nodeType="clickEffect">
                                  <p:stCondLst>
                                    <p:cond delay="0"/>
                                  </p:stCondLst>
                                  <p:childTnLst>
                                    <p:animEffect transition="out" filter="checkerboard(across)">
                                      <p:cBhvr>
                                        <p:cTn id="96" dur="500"/>
                                        <p:tgtEl>
                                          <p:spTgt spid="20"/>
                                        </p:tgtEl>
                                      </p:cBhvr>
                                    </p:animEffect>
                                    <p:set>
                                      <p:cBhvr>
                                        <p:cTn id="9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98" restart="whenNotActive" fill="hold" evtFilter="cancelBubble" nodeType="interactiveSeq">
                <p:stCondLst>
                  <p:cond evt="onClick" delay="0">
                    <p:tgtEl>
                      <p:spTgt spid="21"/>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5" presetClass="exit" presetSubtype="10" fill="hold" nodeType="clickEffect">
                                  <p:stCondLst>
                                    <p:cond delay="0"/>
                                  </p:stCondLst>
                                  <p:childTnLst>
                                    <p:animEffect transition="out" filter="checkerboard(across)">
                                      <p:cBhvr>
                                        <p:cTn id="102" dur="500"/>
                                        <p:tgtEl>
                                          <p:spTgt spid="21"/>
                                        </p:tgtEl>
                                      </p:cBhvr>
                                    </p:animEffect>
                                    <p:set>
                                      <p:cBhvr>
                                        <p:cTn id="10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04" restart="whenNotActive" fill="hold" evtFilter="cancelBubble" nodeType="interactiveSeq">
                <p:stCondLst>
                  <p:cond evt="onClick" delay="0">
                    <p:tgtEl>
                      <p:spTgt spid="22"/>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5" presetClass="exit" presetSubtype="10" fill="hold" nodeType="clickEffect">
                                  <p:stCondLst>
                                    <p:cond delay="0"/>
                                  </p:stCondLst>
                                  <p:childTnLst>
                                    <p:animEffect transition="out" filter="checkerboard(across)">
                                      <p:cBhvr>
                                        <p:cTn id="108" dur="500"/>
                                        <p:tgtEl>
                                          <p:spTgt spid="22"/>
                                        </p:tgtEl>
                                      </p:cBhvr>
                                    </p:animEffect>
                                    <p:set>
                                      <p:cBhvr>
                                        <p:cTn id="10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10" restart="whenNotActive" fill="hold" evtFilter="cancelBubble" nodeType="interactiveSeq">
                <p:stCondLst>
                  <p:cond evt="onClick" delay="0">
                    <p:tgtEl>
                      <p:spTgt spid="23"/>
                    </p:tgtEl>
                  </p:cond>
                </p:stCondLst>
                <p:endSync evt="end" delay="0">
                  <p:rtn val="all"/>
                </p:endSync>
                <p:childTnLst>
                  <p:par>
                    <p:cTn id="111" fill="hold" nodeType="clickPar">
                      <p:stCondLst>
                        <p:cond delay="0"/>
                      </p:stCondLst>
                      <p:childTnLst>
                        <p:par>
                          <p:cTn id="112" fill="hold" nodeType="withGroup">
                            <p:stCondLst>
                              <p:cond delay="0"/>
                            </p:stCondLst>
                            <p:childTnLst>
                              <p:par>
                                <p:cTn id="113" presetID="5" presetClass="exit" presetSubtype="10" fill="hold" nodeType="clickEffect">
                                  <p:stCondLst>
                                    <p:cond delay="0"/>
                                  </p:stCondLst>
                                  <p:childTnLst>
                                    <p:animEffect transition="out" filter="checkerboard(across)">
                                      <p:cBhvr>
                                        <p:cTn id="114" dur="500"/>
                                        <p:tgtEl>
                                          <p:spTgt spid="23"/>
                                        </p:tgtEl>
                                      </p:cBhvr>
                                    </p:animEffect>
                                    <p:set>
                                      <p:cBhvr>
                                        <p:cTn id="115"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16" restart="whenNotActive" fill="hold" evtFilter="cancelBubble" nodeType="interactiveSeq">
                <p:stCondLst>
                  <p:cond evt="onClick" delay="0">
                    <p:tgtEl>
                      <p:spTgt spid="24"/>
                    </p:tgtEl>
                  </p:cond>
                </p:stCondLst>
                <p:endSync evt="end" delay="0">
                  <p:rtn val="all"/>
                </p:endSync>
                <p:childTnLst>
                  <p:par>
                    <p:cTn id="117" fill="hold" nodeType="clickPar">
                      <p:stCondLst>
                        <p:cond delay="0"/>
                      </p:stCondLst>
                      <p:childTnLst>
                        <p:par>
                          <p:cTn id="118" fill="hold" nodeType="withGroup">
                            <p:stCondLst>
                              <p:cond delay="0"/>
                            </p:stCondLst>
                            <p:childTnLst>
                              <p:par>
                                <p:cTn id="119" presetID="5" presetClass="exit" presetSubtype="10" fill="hold" nodeType="clickEffect">
                                  <p:stCondLst>
                                    <p:cond delay="0"/>
                                  </p:stCondLst>
                                  <p:childTnLst>
                                    <p:animEffect transition="out" filter="checkerboard(across)">
                                      <p:cBhvr>
                                        <p:cTn id="120" dur="500"/>
                                        <p:tgtEl>
                                          <p:spTgt spid="24"/>
                                        </p:tgtEl>
                                      </p:cBhvr>
                                    </p:animEffect>
                                    <p:set>
                                      <p:cBhvr>
                                        <p:cTn id="121"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Box 3"/>
          <p:cNvSpPr txBox="1">
            <a:spLocks noChangeArrowheads="1"/>
          </p:cNvSpPr>
          <p:nvPr/>
        </p:nvSpPr>
        <p:spPr bwMode="auto">
          <a:xfrm>
            <a:off x="0" y="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5400" b="1">
                <a:latin typeface="Arial" panose="020B0604020202020204" pitchFamily="34" charset="0"/>
              </a:rPr>
              <a:t>Talk for a minute about...</a:t>
            </a:r>
            <a:endParaRPr lang="en-ZA" altLang="tr-TR" sz="5400" b="1">
              <a:latin typeface="Arial" panose="020B0604020202020204" pitchFamily="34" charset="0"/>
            </a:endParaRPr>
          </a:p>
        </p:txBody>
      </p:sp>
      <p:sp>
        <p:nvSpPr>
          <p:cNvPr id="5" name="Rectangle 4"/>
          <p:cNvSpPr>
            <a:spLocks noChangeArrowheads="1"/>
          </p:cNvSpPr>
          <p:nvPr/>
        </p:nvSpPr>
        <p:spPr bwMode="auto">
          <a:xfrm>
            <a:off x="428625" y="4714875"/>
            <a:ext cx="3357563" cy="285750"/>
          </a:xfrm>
          <a:prstGeom prst="rect">
            <a:avLst/>
          </a:prstGeom>
          <a:gradFill rotWithShape="1">
            <a:gsLst>
              <a:gs pos="0">
                <a:srgbClr val="FFFF66"/>
              </a:gs>
              <a:gs pos="100000">
                <a:srgbClr val="FF3300"/>
              </a:gs>
            </a:gsLst>
            <a:lin ang="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18437" name="Rectangle 5"/>
          <p:cNvSpPr>
            <a:spLocks noChangeArrowheads="1"/>
          </p:cNvSpPr>
          <p:nvPr/>
        </p:nvSpPr>
        <p:spPr bwMode="auto">
          <a:xfrm>
            <a:off x="428625" y="4714875"/>
            <a:ext cx="3357563" cy="2857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7" name="Rectangle 6"/>
          <p:cNvSpPr>
            <a:spLocks noChangeArrowheads="1"/>
          </p:cNvSpPr>
          <p:nvPr/>
        </p:nvSpPr>
        <p:spPr bwMode="auto">
          <a:xfrm>
            <a:off x="3786188" y="4714875"/>
            <a:ext cx="3373437" cy="280988"/>
          </a:xfrm>
          <a:prstGeom prst="rect">
            <a:avLst/>
          </a:prstGeom>
          <a:gradFill rotWithShape="1">
            <a:gsLst>
              <a:gs pos="0">
                <a:srgbClr val="FFFF66"/>
              </a:gs>
              <a:gs pos="100000">
                <a:srgbClr val="FF3300"/>
              </a:gs>
            </a:gsLst>
            <a:lin ang="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18439" name="Rectangle 7"/>
          <p:cNvSpPr>
            <a:spLocks noChangeArrowheads="1"/>
          </p:cNvSpPr>
          <p:nvPr/>
        </p:nvSpPr>
        <p:spPr bwMode="auto">
          <a:xfrm>
            <a:off x="3786188" y="4714875"/>
            <a:ext cx="3373437" cy="2809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9" name="Text Box 5"/>
          <p:cNvSpPr txBox="1">
            <a:spLocks noChangeArrowheads="1"/>
          </p:cNvSpPr>
          <p:nvPr/>
        </p:nvSpPr>
        <p:spPr bwMode="auto">
          <a:xfrm>
            <a:off x="7874000" y="4429125"/>
            <a:ext cx="1270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tr-TR" sz="4800">
                <a:latin typeface="Arial" panose="020B0604020202020204" pitchFamily="34" charset="0"/>
              </a:rPr>
              <a:t>End</a:t>
            </a:r>
          </a:p>
        </p:txBody>
      </p:sp>
      <p:grpSp>
        <p:nvGrpSpPr>
          <p:cNvPr id="18441" name="Group 11"/>
          <p:cNvGrpSpPr>
            <a:grpSpLocks/>
          </p:cNvGrpSpPr>
          <p:nvPr/>
        </p:nvGrpSpPr>
        <p:grpSpPr bwMode="auto">
          <a:xfrm>
            <a:off x="2643188" y="1000125"/>
            <a:ext cx="3857625" cy="3500438"/>
            <a:chOff x="3857620" y="1428736"/>
            <a:chExt cx="2857520" cy="2857520"/>
          </a:xfrm>
        </p:grpSpPr>
        <p:pic>
          <p:nvPicPr>
            <p:cNvPr id="18444" name="Picture 4" descr="http://www.thinkplaninvest.com/wp-content/uploads/2009/09/home-loa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20" y="1428736"/>
              <a:ext cx="2857520" cy="285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4001084" y="1500012"/>
              <a:ext cx="1285296" cy="786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grpSp>
      <p:sp>
        <p:nvSpPr>
          <p:cNvPr id="18442" name="TextBox 9"/>
          <p:cNvSpPr txBox="1">
            <a:spLocks noChangeArrowheads="1"/>
          </p:cNvSpPr>
          <p:nvPr/>
        </p:nvSpPr>
        <p:spPr bwMode="auto">
          <a:xfrm>
            <a:off x="0" y="928688"/>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5400" b="1">
                <a:solidFill>
                  <a:srgbClr val="0070C0"/>
                </a:solidFill>
                <a:latin typeface="Arial" panose="020B0604020202020204" pitchFamily="34" charset="0"/>
              </a:rPr>
              <a:t>your home.</a:t>
            </a:r>
            <a:endParaRPr lang="en-ZA" altLang="tr-TR" sz="5400" b="1">
              <a:solidFill>
                <a:srgbClr val="0070C0"/>
              </a:solidFill>
              <a:latin typeface="Arial" panose="020B0604020202020204" pitchFamily="34" charset="0"/>
            </a:endParaRPr>
          </a:p>
        </p:txBody>
      </p:sp>
      <p:sp>
        <p:nvSpPr>
          <p:cNvPr id="13" name="TextBox 12">
            <a:hlinkClick r:id="rId6" action="ppaction://hlinksldjump"/>
          </p:cNvPr>
          <p:cNvSpPr txBox="1">
            <a:spLocks noChangeArrowheads="1"/>
          </p:cNvSpPr>
          <p:nvPr/>
        </p:nvSpPr>
        <p:spPr bwMode="auto">
          <a:xfrm>
            <a:off x="8143875" y="0"/>
            <a:ext cx="1000125" cy="785813"/>
          </a:xfrm>
          <a:prstGeom prst="cloud">
            <a:avLst/>
          </a:prstGeom>
          <a:solidFill>
            <a:srgbClr val="FFFF00"/>
          </a:solidFill>
          <a:ln w="9525">
            <a:solidFill>
              <a:schemeClr val="accent1">
                <a:lumMod val="20000"/>
                <a:lumOff val="80000"/>
              </a:schemeClr>
            </a:solidFill>
            <a:miter lim="800000"/>
            <a:headEnd/>
            <a:tailEnd/>
          </a:ln>
        </p:spPr>
        <p:txBody>
          <a:bodyPr/>
          <a:lstStyle/>
          <a:p>
            <a:pPr algn="ctr">
              <a:defRPr/>
            </a:pPr>
            <a:r>
              <a:rPr lang="en-GB" altLang="ko-KR" sz="2800" b="1" dirty="0">
                <a:effectLst>
                  <a:outerShdw blurRad="38100" dist="38100" dir="2700000" algn="tl">
                    <a:srgbClr val="000000">
                      <a:alpha val="43137"/>
                    </a:srgbClr>
                  </a:outerShdw>
                </a:effectLst>
                <a:latin typeface="Comic Sans MS" pitchFamily="66" charset="0"/>
                <a:cs typeface="Arial" charset="0"/>
              </a:rPr>
              <a:t>R</a:t>
            </a:r>
            <a:endParaRPr lang="en-GB" altLang="ko-KR" sz="2800" b="1" dirty="0">
              <a:effectLst>
                <a:outerShdw blurRad="38100" dist="38100" dir="2700000" algn="tl">
                  <a:srgbClr val="000000">
                    <a:alpha val="43137"/>
                  </a:srgbClr>
                </a:outerShdw>
              </a:effectLst>
              <a:latin typeface="Comic Sans MS" pitchFamily="66" charset="0"/>
              <a:cs typeface="Arial" charset="0"/>
            </a:endParaRPr>
          </a:p>
        </p:txBody>
      </p:sp>
    </p:spTree>
    <p:controls>
      <mc:AlternateContent xmlns:mc="http://schemas.openxmlformats.org/markup-compatibility/2006">
        <mc:Choice xmlns:v="urn:schemas-microsoft-com:vml" Requires="v">
          <p:control spid="18446" name="TextBox5" r:id="rId2" imgW="9144000" imgH="1562040"/>
        </mc:Choice>
        <mc:Fallback>
          <p:control name="TextBox5" r:id="rId2" imgW="9144000" imgH="1562040">
            <p:pic>
              <p:nvPicPr>
                <p:cNvPr id="18434" name="TextBox5"/>
                <p:cNvPicPr preferRelativeResize="0">
                  <a:picLocks noChangeArrowheads="1" noChangeShapeType="1"/>
                </p:cNvPicPr>
                <p:nvPr/>
              </p:nvPicPr>
              <p:blipFill>
                <a:blip r:embed="rId7"/>
                <a:srcRect/>
                <a:stretch>
                  <a:fillRect/>
                </a:stretch>
              </p:blipFill>
              <p:spPr bwMode="auto">
                <a:xfrm>
                  <a:off x="0" y="5300663"/>
                  <a:ext cx="9144000" cy="1557337"/>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0"/>
                                        <p:tgtEl>
                                          <p:spTgt spid="5"/>
                                        </p:tgtEl>
                                      </p:cBhvr>
                                    </p:animEffect>
                                  </p:childTnLst>
                                </p:cTn>
                              </p:par>
                            </p:childTnLst>
                          </p:cTn>
                        </p:par>
                        <p:par>
                          <p:cTn id="8" fill="hold" nodeType="afterGroup">
                            <p:stCondLst>
                              <p:cond delay="30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30000"/>
                                        <p:tgtEl>
                                          <p:spTgt spid="7"/>
                                        </p:tgtEl>
                                      </p:cBhvr>
                                    </p:animEffect>
                                  </p:childTnLst>
                                </p:cTn>
                              </p:par>
                            </p:childTnLst>
                          </p:cTn>
                        </p:par>
                        <p:par>
                          <p:cTn id="12" fill="hold" nodeType="afterGroup">
                            <p:stCondLst>
                              <p:cond delay="60000"/>
                            </p:stCondLst>
                            <p:childTnLst>
                              <p:par>
                                <p:cTn id="13" presetID="1"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childTnLst>
                                  <p:subTnLst>
                                    <p:audio>
                                      <p:cMediaNode vol="100000">
                                        <p:cTn display="0" masterRel="sameClick">
                                          <p:stCondLst>
                                            <p:cond evt="begin" delay="0">
                                              <p:tn val="13"/>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Box 3"/>
          <p:cNvSpPr txBox="1">
            <a:spLocks noChangeArrowheads="1"/>
          </p:cNvSpPr>
          <p:nvPr/>
        </p:nvSpPr>
        <p:spPr bwMode="auto">
          <a:xfrm>
            <a:off x="0" y="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5400" b="1">
                <a:latin typeface="Arial" panose="020B0604020202020204" pitchFamily="34" charset="0"/>
              </a:rPr>
              <a:t>Talk for a minute about...</a:t>
            </a:r>
            <a:endParaRPr lang="en-ZA" altLang="tr-TR" sz="5400" b="1">
              <a:latin typeface="Arial" panose="020B0604020202020204" pitchFamily="34" charset="0"/>
            </a:endParaRPr>
          </a:p>
        </p:txBody>
      </p:sp>
      <p:sp>
        <p:nvSpPr>
          <p:cNvPr id="5" name="Rectangle 4"/>
          <p:cNvSpPr>
            <a:spLocks noChangeArrowheads="1"/>
          </p:cNvSpPr>
          <p:nvPr/>
        </p:nvSpPr>
        <p:spPr bwMode="auto">
          <a:xfrm>
            <a:off x="428625" y="4714875"/>
            <a:ext cx="3357563" cy="285750"/>
          </a:xfrm>
          <a:prstGeom prst="rect">
            <a:avLst/>
          </a:prstGeom>
          <a:gradFill rotWithShape="1">
            <a:gsLst>
              <a:gs pos="0">
                <a:srgbClr val="FFFF66"/>
              </a:gs>
              <a:gs pos="100000">
                <a:srgbClr val="FF3300"/>
              </a:gs>
            </a:gsLst>
            <a:lin ang="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19461" name="Rectangle 5"/>
          <p:cNvSpPr>
            <a:spLocks noChangeArrowheads="1"/>
          </p:cNvSpPr>
          <p:nvPr/>
        </p:nvSpPr>
        <p:spPr bwMode="auto">
          <a:xfrm>
            <a:off x="428625" y="4714875"/>
            <a:ext cx="3357563" cy="2857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7" name="Rectangle 6"/>
          <p:cNvSpPr>
            <a:spLocks noChangeArrowheads="1"/>
          </p:cNvSpPr>
          <p:nvPr/>
        </p:nvSpPr>
        <p:spPr bwMode="auto">
          <a:xfrm>
            <a:off x="3786188" y="4714875"/>
            <a:ext cx="3373437" cy="280988"/>
          </a:xfrm>
          <a:prstGeom prst="rect">
            <a:avLst/>
          </a:prstGeom>
          <a:gradFill rotWithShape="1">
            <a:gsLst>
              <a:gs pos="0">
                <a:srgbClr val="FFFF66"/>
              </a:gs>
              <a:gs pos="100000">
                <a:srgbClr val="FF3300"/>
              </a:gs>
            </a:gsLst>
            <a:lin ang="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19463" name="Rectangle 7"/>
          <p:cNvSpPr>
            <a:spLocks noChangeArrowheads="1"/>
          </p:cNvSpPr>
          <p:nvPr/>
        </p:nvSpPr>
        <p:spPr bwMode="auto">
          <a:xfrm>
            <a:off x="3786188" y="4714875"/>
            <a:ext cx="3373437" cy="2809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9" name="Text Box 5"/>
          <p:cNvSpPr txBox="1">
            <a:spLocks noChangeArrowheads="1"/>
          </p:cNvSpPr>
          <p:nvPr/>
        </p:nvSpPr>
        <p:spPr bwMode="auto">
          <a:xfrm>
            <a:off x="7874000" y="4429125"/>
            <a:ext cx="1270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tr-TR" sz="4800">
                <a:latin typeface="Arial" panose="020B0604020202020204" pitchFamily="34" charset="0"/>
              </a:rPr>
              <a:t>End</a:t>
            </a:r>
          </a:p>
        </p:txBody>
      </p:sp>
      <p:sp>
        <p:nvSpPr>
          <p:cNvPr id="19465" name="TextBox 9"/>
          <p:cNvSpPr txBox="1">
            <a:spLocks noChangeArrowheads="1"/>
          </p:cNvSpPr>
          <p:nvPr/>
        </p:nvSpPr>
        <p:spPr bwMode="auto">
          <a:xfrm>
            <a:off x="0" y="92868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3600" b="1">
                <a:solidFill>
                  <a:srgbClr val="0070C0"/>
                </a:solidFill>
                <a:latin typeface="Arial" panose="020B0604020202020204" pitchFamily="34" charset="0"/>
              </a:rPr>
              <a:t>your favorite or least favorite animals.</a:t>
            </a:r>
            <a:endParaRPr lang="en-ZA" altLang="tr-TR" sz="3600" b="1">
              <a:solidFill>
                <a:srgbClr val="0070C0"/>
              </a:solidFill>
              <a:latin typeface="Arial" panose="020B0604020202020204" pitchFamily="34" charset="0"/>
            </a:endParaRPr>
          </a:p>
        </p:txBody>
      </p:sp>
      <p:pic>
        <p:nvPicPr>
          <p:cNvPr id="19466" name="Picture 4" descr="http://dezignus.com/wp-content/uploads/2008/02/lovely-pets_dez.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4963" y="1714500"/>
            <a:ext cx="4327525"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hlinkClick r:id="rId6" action="ppaction://hlinksldjump"/>
          </p:cNvPr>
          <p:cNvSpPr txBox="1">
            <a:spLocks noChangeArrowheads="1"/>
          </p:cNvSpPr>
          <p:nvPr/>
        </p:nvSpPr>
        <p:spPr bwMode="auto">
          <a:xfrm>
            <a:off x="8143875" y="0"/>
            <a:ext cx="1000125" cy="785813"/>
          </a:xfrm>
          <a:prstGeom prst="cloud">
            <a:avLst/>
          </a:prstGeom>
          <a:solidFill>
            <a:srgbClr val="FFFF00"/>
          </a:solidFill>
          <a:ln w="9525">
            <a:solidFill>
              <a:schemeClr val="accent1">
                <a:lumMod val="20000"/>
                <a:lumOff val="80000"/>
              </a:schemeClr>
            </a:solidFill>
            <a:miter lim="800000"/>
            <a:headEnd/>
            <a:tailEnd/>
          </a:ln>
        </p:spPr>
        <p:txBody>
          <a:bodyPr/>
          <a:lstStyle/>
          <a:p>
            <a:pPr algn="ctr">
              <a:defRPr/>
            </a:pPr>
            <a:r>
              <a:rPr lang="en-GB" altLang="ko-KR" sz="2800" b="1" dirty="0">
                <a:effectLst>
                  <a:outerShdw blurRad="38100" dist="38100" dir="2700000" algn="tl">
                    <a:srgbClr val="000000">
                      <a:alpha val="43137"/>
                    </a:srgbClr>
                  </a:outerShdw>
                </a:effectLst>
                <a:latin typeface="Comic Sans MS" pitchFamily="66" charset="0"/>
                <a:cs typeface="Arial" charset="0"/>
              </a:rPr>
              <a:t>S</a:t>
            </a:r>
            <a:endParaRPr lang="en-GB" altLang="ko-KR" sz="2800" b="1" dirty="0">
              <a:effectLst>
                <a:outerShdw blurRad="38100" dist="38100" dir="2700000" algn="tl">
                  <a:srgbClr val="000000">
                    <a:alpha val="43137"/>
                  </a:srgbClr>
                </a:outerShdw>
              </a:effectLst>
              <a:latin typeface="Comic Sans MS" pitchFamily="66" charset="0"/>
              <a:cs typeface="Arial" charset="0"/>
            </a:endParaRPr>
          </a:p>
        </p:txBody>
      </p:sp>
    </p:spTree>
    <p:controls>
      <mc:AlternateContent xmlns:mc="http://schemas.openxmlformats.org/markup-compatibility/2006">
        <mc:Choice xmlns:v="urn:schemas-microsoft-com:vml" Requires="v">
          <p:control spid="19468" name="TextBox5" r:id="rId2" imgW="9144000" imgH="1562040"/>
        </mc:Choice>
        <mc:Fallback>
          <p:control name="TextBox5" r:id="rId2" imgW="9144000" imgH="1562040">
            <p:pic>
              <p:nvPicPr>
                <p:cNvPr id="19458" name="TextBox5"/>
                <p:cNvPicPr preferRelativeResize="0">
                  <a:picLocks noChangeArrowheads="1" noChangeShapeType="1"/>
                </p:cNvPicPr>
                <p:nvPr/>
              </p:nvPicPr>
              <p:blipFill>
                <a:blip r:embed="rId7"/>
                <a:srcRect/>
                <a:stretch>
                  <a:fillRect/>
                </a:stretch>
              </p:blipFill>
              <p:spPr bwMode="auto">
                <a:xfrm>
                  <a:off x="0" y="5300663"/>
                  <a:ext cx="9144000" cy="1557337"/>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0"/>
                                        <p:tgtEl>
                                          <p:spTgt spid="5"/>
                                        </p:tgtEl>
                                      </p:cBhvr>
                                    </p:animEffect>
                                  </p:childTnLst>
                                </p:cTn>
                              </p:par>
                            </p:childTnLst>
                          </p:cTn>
                        </p:par>
                        <p:par>
                          <p:cTn id="8" fill="hold" nodeType="afterGroup">
                            <p:stCondLst>
                              <p:cond delay="30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30000"/>
                                        <p:tgtEl>
                                          <p:spTgt spid="7"/>
                                        </p:tgtEl>
                                      </p:cBhvr>
                                    </p:animEffect>
                                  </p:childTnLst>
                                </p:cTn>
                              </p:par>
                            </p:childTnLst>
                          </p:cTn>
                        </p:par>
                        <p:par>
                          <p:cTn id="12" fill="hold" nodeType="afterGroup">
                            <p:stCondLst>
                              <p:cond delay="60000"/>
                            </p:stCondLst>
                            <p:childTnLst>
                              <p:par>
                                <p:cTn id="13" presetID="1"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childTnLst>
                                  <p:subTnLst>
                                    <p:audio>
                                      <p:cMediaNode vol="100000">
                                        <p:cTn display="0" masterRel="sameClick">
                                          <p:stCondLst>
                                            <p:cond evt="begin" delay="0">
                                              <p:tn val="13"/>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3"/>
          <p:cNvSpPr txBox="1">
            <a:spLocks noChangeArrowheads="1"/>
          </p:cNvSpPr>
          <p:nvPr/>
        </p:nvSpPr>
        <p:spPr bwMode="auto">
          <a:xfrm>
            <a:off x="0" y="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5400" b="1">
                <a:latin typeface="Arial" panose="020B0604020202020204" pitchFamily="34" charset="0"/>
              </a:rPr>
              <a:t>Talk for a minute about...</a:t>
            </a:r>
            <a:endParaRPr lang="en-ZA" altLang="tr-TR" sz="5400" b="1">
              <a:latin typeface="Arial" panose="020B0604020202020204" pitchFamily="34" charset="0"/>
            </a:endParaRPr>
          </a:p>
        </p:txBody>
      </p:sp>
      <p:sp>
        <p:nvSpPr>
          <p:cNvPr id="5" name="Rectangle 4"/>
          <p:cNvSpPr>
            <a:spLocks noChangeArrowheads="1"/>
          </p:cNvSpPr>
          <p:nvPr/>
        </p:nvSpPr>
        <p:spPr bwMode="auto">
          <a:xfrm>
            <a:off x="428625" y="4714875"/>
            <a:ext cx="3357563" cy="285750"/>
          </a:xfrm>
          <a:prstGeom prst="rect">
            <a:avLst/>
          </a:prstGeom>
          <a:gradFill rotWithShape="1">
            <a:gsLst>
              <a:gs pos="0">
                <a:srgbClr val="FFFF66"/>
              </a:gs>
              <a:gs pos="100000">
                <a:srgbClr val="FF3300"/>
              </a:gs>
            </a:gsLst>
            <a:lin ang="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20485" name="Rectangle 5"/>
          <p:cNvSpPr>
            <a:spLocks noChangeArrowheads="1"/>
          </p:cNvSpPr>
          <p:nvPr/>
        </p:nvSpPr>
        <p:spPr bwMode="auto">
          <a:xfrm>
            <a:off x="428625" y="4714875"/>
            <a:ext cx="3357563" cy="2857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7" name="Rectangle 6"/>
          <p:cNvSpPr>
            <a:spLocks noChangeArrowheads="1"/>
          </p:cNvSpPr>
          <p:nvPr/>
        </p:nvSpPr>
        <p:spPr bwMode="auto">
          <a:xfrm>
            <a:off x="3786188" y="4714875"/>
            <a:ext cx="3373437" cy="280988"/>
          </a:xfrm>
          <a:prstGeom prst="rect">
            <a:avLst/>
          </a:prstGeom>
          <a:gradFill rotWithShape="1">
            <a:gsLst>
              <a:gs pos="0">
                <a:srgbClr val="FFFF66"/>
              </a:gs>
              <a:gs pos="100000">
                <a:srgbClr val="FF3300"/>
              </a:gs>
            </a:gsLst>
            <a:lin ang="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20487" name="Rectangle 7"/>
          <p:cNvSpPr>
            <a:spLocks noChangeArrowheads="1"/>
          </p:cNvSpPr>
          <p:nvPr/>
        </p:nvSpPr>
        <p:spPr bwMode="auto">
          <a:xfrm>
            <a:off x="3786188" y="4714875"/>
            <a:ext cx="3373437" cy="2809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9" name="Text Box 5"/>
          <p:cNvSpPr txBox="1">
            <a:spLocks noChangeArrowheads="1"/>
          </p:cNvSpPr>
          <p:nvPr/>
        </p:nvSpPr>
        <p:spPr bwMode="auto">
          <a:xfrm>
            <a:off x="7874000" y="4429125"/>
            <a:ext cx="1270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tr-TR" sz="4800">
                <a:latin typeface="Arial" panose="020B0604020202020204" pitchFamily="34" charset="0"/>
              </a:rPr>
              <a:t>End</a:t>
            </a:r>
          </a:p>
        </p:txBody>
      </p:sp>
      <p:sp>
        <p:nvSpPr>
          <p:cNvPr id="20489" name="TextBox 9"/>
          <p:cNvSpPr txBox="1">
            <a:spLocks noChangeArrowheads="1"/>
          </p:cNvSpPr>
          <p:nvPr/>
        </p:nvSpPr>
        <p:spPr bwMode="auto">
          <a:xfrm>
            <a:off x="0" y="928688"/>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5400" b="1">
                <a:solidFill>
                  <a:srgbClr val="0070C0"/>
                </a:solidFill>
                <a:latin typeface="Arial" panose="020B0604020202020204" pitchFamily="34" charset="0"/>
              </a:rPr>
              <a:t>your daily schedule.</a:t>
            </a:r>
            <a:endParaRPr lang="en-ZA" altLang="tr-TR" sz="5400" b="1">
              <a:solidFill>
                <a:srgbClr val="0070C0"/>
              </a:solidFill>
              <a:latin typeface="Arial" panose="020B0604020202020204" pitchFamily="34" charset="0"/>
            </a:endParaRPr>
          </a:p>
        </p:txBody>
      </p:sp>
      <p:pic>
        <p:nvPicPr>
          <p:cNvPr id="20490" name="Picture 4" descr="http://www.eecs.harvard.edu/~uribraun/img/schedu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0313" y="1857375"/>
            <a:ext cx="2714625" cy="27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hlinkClick r:id="rId6" action="ppaction://hlinksldjump"/>
          </p:cNvPr>
          <p:cNvSpPr txBox="1">
            <a:spLocks noChangeArrowheads="1"/>
          </p:cNvSpPr>
          <p:nvPr/>
        </p:nvSpPr>
        <p:spPr bwMode="auto">
          <a:xfrm>
            <a:off x="8143875" y="0"/>
            <a:ext cx="1000125" cy="785813"/>
          </a:xfrm>
          <a:prstGeom prst="cloud">
            <a:avLst/>
          </a:prstGeom>
          <a:solidFill>
            <a:srgbClr val="FFFF00"/>
          </a:solidFill>
          <a:ln w="9525">
            <a:solidFill>
              <a:schemeClr val="accent1">
                <a:lumMod val="20000"/>
                <a:lumOff val="80000"/>
              </a:schemeClr>
            </a:solidFill>
            <a:miter lim="800000"/>
            <a:headEnd/>
            <a:tailEnd/>
          </a:ln>
        </p:spPr>
        <p:txBody>
          <a:bodyPr/>
          <a:lstStyle/>
          <a:p>
            <a:pPr algn="ctr">
              <a:defRPr/>
            </a:pPr>
            <a:r>
              <a:rPr lang="en-GB" altLang="ko-KR" sz="2800" b="1" dirty="0">
                <a:effectLst>
                  <a:outerShdw blurRad="38100" dist="38100" dir="2700000" algn="tl">
                    <a:srgbClr val="000000">
                      <a:alpha val="43137"/>
                    </a:srgbClr>
                  </a:outerShdw>
                </a:effectLst>
                <a:latin typeface="Comic Sans MS" pitchFamily="66" charset="0"/>
                <a:cs typeface="Arial" charset="0"/>
              </a:rPr>
              <a:t>T</a:t>
            </a:r>
            <a:endParaRPr lang="en-GB" altLang="ko-KR" sz="2800" b="1" dirty="0">
              <a:effectLst>
                <a:outerShdw blurRad="38100" dist="38100" dir="2700000" algn="tl">
                  <a:srgbClr val="000000">
                    <a:alpha val="43137"/>
                  </a:srgbClr>
                </a:outerShdw>
              </a:effectLst>
              <a:latin typeface="Comic Sans MS" pitchFamily="66" charset="0"/>
              <a:cs typeface="Arial" charset="0"/>
            </a:endParaRPr>
          </a:p>
        </p:txBody>
      </p:sp>
    </p:spTree>
    <p:controls>
      <mc:AlternateContent xmlns:mc="http://schemas.openxmlformats.org/markup-compatibility/2006">
        <mc:Choice xmlns:v="urn:schemas-microsoft-com:vml" Requires="v">
          <p:control spid="20492" name="TextBox5" r:id="rId2" imgW="9144000" imgH="1562040"/>
        </mc:Choice>
        <mc:Fallback>
          <p:control name="TextBox5" r:id="rId2" imgW="9144000" imgH="1562040">
            <p:pic>
              <p:nvPicPr>
                <p:cNvPr id="20482" name="TextBox5"/>
                <p:cNvPicPr preferRelativeResize="0">
                  <a:picLocks noChangeArrowheads="1" noChangeShapeType="1"/>
                </p:cNvPicPr>
                <p:nvPr/>
              </p:nvPicPr>
              <p:blipFill>
                <a:blip r:embed="rId7"/>
                <a:srcRect/>
                <a:stretch>
                  <a:fillRect/>
                </a:stretch>
              </p:blipFill>
              <p:spPr bwMode="auto">
                <a:xfrm>
                  <a:off x="0" y="5300663"/>
                  <a:ext cx="9144000" cy="1557337"/>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0"/>
                                        <p:tgtEl>
                                          <p:spTgt spid="5"/>
                                        </p:tgtEl>
                                      </p:cBhvr>
                                    </p:animEffect>
                                  </p:childTnLst>
                                </p:cTn>
                              </p:par>
                            </p:childTnLst>
                          </p:cTn>
                        </p:par>
                        <p:par>
                          <p:cTn id="8" fill="hold" nodeType="afterGroup">
                            <p:stCondLst>
                              <p:cond delay="30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30000"/>
                                        <p:tgtEl>
                                          <p:spTgt spid="7"/>
                                        </p:tgtEl>
                                      </p:cBhvr>
                                    </p:animEffect>
                                  </p:childTnLst>
                                </p:cTn>
                              </p:par>
                            </p:childTnLst>
                          </p:cTn>
                        </p:par>
                        <p:par>
                          <p:cTn id="12" fill="hold" nodeType="afterGroup">
                            <p:stCondLst>
                              <p:cond delay="60000"/>
                            </p:stCondLst>
                            <p:childTnLst>
                              <p:par>
                                <p:cTn id="13" presetID="1"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childTnLst>
                                  <p:subTnLst>
                                    <p:audio>
                                      <p:cMediaNode vol="100000">
                                        <p:cTn display="0" masterRel="sameClick">
                                          <p:stCondLst>
                                            <p:cond evt="begin" delay="0">
                                              <p:tn val="13"/>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Box 3"/>
          <p:cNvSpPr txBox="1">
            <a:spLocks noChangeArrowheads="1"/>
          </p:cNvSpPr>
          <p:nvPr/>
        </p:nvSpPr>
        <p:spPr bwMode="auto">
          <a:xfrm>
            <a:off x="0" y="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5400" b="1">
                <a:latin typeface="Arial" panose="020B0604020202020204" pitchFamily="34" charset="0"/>
              </a:rPr>
              <a:t>Talk for a minute about...</a:t>
            </a:r>
            <a:endParaRPr lang="en-ZA" altLang="tr-TR" sz="5400" b="1">
              <a:latin typeface="Arial" panose="020B0604020202020204" pitchFamily="34" charset="0"/>
            </a:endParaRPr>
          </a:p>
        </p:txBody>
      </p:sp>
      <p:sp>
        <p:nvSpPr>
          <p:cNvPr id="5" name="Rectangle 4"/>
          <p:cNvSpPr>
            <a:spLocks noChangeArrowheads="1"/>
          </p:cNvSpPr>
          <p:nvPr/>
        </p:nvSpPr>
        <p:spPr bwMode="auto">
          <a:xfrm>
            <a:off x="428625" y="4714875"/>
            <a:ext cx="3357563" cy="285750"/>
          </a:xfrm>
          <a:prstGeom prst="rect">
            <a:avLst/>
          </a:prstGeom>
          <a:gradFill rotWithShape="1">
            <a:gsLst>
              <a:gs pos="0">
                <a:srgbClr val="FFFF66"/>
              </a:gs>
              <a:gs pos="100000">
                <a:srgbClr val="FF3300"/>
              </a:gs>
            </a:gsLst>
            <a:lin ang="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1029" name="Rectangle 5"/>
          <p:cNvSpPr>
            <a:spLocks noChangeArrowheads="1"/>
          </p:cNvSpPr>
          <p:nvPr/>
        </p:nvSpPr>
        <p:spPr bwMode="auto">
          <a:xfrm>
            <a:off x="428625" y="4714875"/>
            <a:ext cx="3357563" cy="2857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7" name="Rectangle 6"/>
          <p:cNvSpPr>
            <a:spLocks noChangeArrowheads="1"/>
          </p:cNvSpPr>
          <p:nvPr/>
        </p:nvSpPr>
        <p:spPr bwMode="auto">
          <a:xfrm>
            <a:off x="3786188" y="4714875"/>
            <a:ext cx="3373437" cy="280988"/>
          </a:xfrm>
          <a:prstGeom prst="rect">
            <a:avLst/>
          </a:prstGeom>
          <a:gradFill rotWithShape="1">
            <a:gsLst>
              <a:gs pos="0">
                <a:srgbClr val="FFFF66"/>
              </a:gs>
              <a:gs pos="100000">
                <a:srgbClr val="FF3300"/>
              </a:gs>
            </a:gsLst>
            <a:lin ang="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1031" name="Rectangle 7"/>
          <p:cNvSpPr>
            <a:spLocks noChangeArrowheads="1"/>
          </p:cNvSpPr>
          <p:nvPr/>
        </p:nvSpPr>
        <p:spPr bwMode="auto">
          <a:xfrm>
            <a:off x="3786188" y="4714875"/>
            <a:ext cx="3373437" cy="2809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9" name="Text Box 5"/>
          <p:cNvSpPr txBox="1">
            <a:spLocks noChangeArrowheads="1"/>
          </p:cNvSpPr>
          <p:nvPr/>
        </p:nvSpPr>
        <p:spPr bwMode="auto">
          <a:xfrm>
            <a:off x="7874000" y="4429125"/>
            <a:ext cx="1270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tr-TR" sz="4800">
                <a:latin typeface="Arial" panose="020B0604020202020204" pitchFamily="34" charset="0"/>
              </a:rPr>
              <a:t>End</a:t>
            </a:r>
          </a:p>
        </p:txBody>
      </p:sp>
      <p:sp>
        <p:nvSpPr>
          <p:cNvPr id="1033" name="TextBox 9"/>
          <p:cNvSpPr txBox="1">
            <a:spLocks noChangeArrowheads="1"/>
          </p:cNvSpPr>
          <p:nvPr/>
        </p:nvSpPr>
        <p:spPr bwMode="auto">
          <a:xfrm>
            <a:off x="0" y="1000125"/>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5400" b="1">
                <a:solidFill>
                  <a:srgbClr val="0070C0"/>
                </a:solidFill>
                <a:latin typeface="Arial" panose="020B0604020202020204" pitchFamily="34" charset="0"/>
              </a:rPr>
              <a:t>your favorite sports.</a:t>
            </a:r>
            <a:endParaRPr lang="en-ZA" altLang="tr-TR" sz="5400" b="1">
              <a:solidFill>
                <a:srgbClr val="0070C0"/>
              </a:solidFill>
              <a:latin typeface="Arial" panose="020B0604020202020204" pitchFamily="34" charset="0"/>
            </a:endParaRPr>
          </a:p>
        </p:txBody>
      </p:sp>
      <p:pic>
        <p:nvPicPr>
          <p:cNvPr id="1034" name="Picture 4" descr="ImageShack, share photos, pictures, free image hosting, free video hosting, image hosting, video hosting, photo image hosting site, video hosting s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1750" y="2000250"/>
            <a:ext cx="242887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hlinkClick r:id="rId6" action="ppaction://hlinksldjump"/>
          </p:cNvPr>
          <p:cNvSpPr txBox="1">
            <a:spLocks noChangeArrowheads="1"/>
          </p:cNvSpPr>
          <p:nvPr/>
        </p:nvSpPr>
        <p:spPr bwMode="auto">
          <a:xfrm>
            <a:off x="8143875" y="0"/>
            <a:ext cx="1000125" cy="785813"/>
          </a:xfrm>
          <a:prstGeom prst="cloud">
            <a:avLst/>
          </a:prstGeom>
          <a:solidFill>
            <a:srgbClr val="FFFF00"/>
          </a:solidFill>
          <a:ln w="9525">
            <a:solidFill>
              <a:schemeClr val="accent1">
                <a:lumMod val="20000"/>
                <a:lumOff val="80000"/>
              </a:schemeClr>
            </a:solidFill>
            <a:miter lim="800000"/>
            <a:headEnd/>
            <a:tailEnd/>
          </a:ln>
        </p:spPr>
        <p:txBody>
          <a:bodyPr/>
          <a:lstStyle/>
          <a:p>
            <a:pPr algn="ctr">
              <a:defRPr/>
            </a:pPr>
            <a:r>
              <a:rPr lang="en-GB" altLang="ko-KR" sz="2800" b="1" dirty="0">
                <a:effectLst>
                  <a:outerShdw blurRad="38100" dist="38100" dir="2700000" algn="tl">
                    <a:srgbClr val="000000">
                      <a:alpha val="43137"/>
                    </a:srgbClr>
                  </a:outerShdw>
                </a:effectLst>
                <a:latin typeface="Comic Sans MS" pitchFamily="66" charset="0"/>
                <a:cs typeface="Arial" charset="0"/>
              </a:rPr>
              <a:t>A</a:t>
            </a:r>
            <a:endParaRPr lang="en-GB" altLang="ko-KR" sz="2800" b="1" dirty="0">
              <a:effectLst>
                <a:outerShdw blurRad="38100" dist="38100" dir="2700000" algn="tl">
                  <a:srgbClr val="000000">
                    <a:alpha val="43137"/>
                  </a:srgbClr>
                </a:outerShdw>
              </a:effectLst>
              <a:latin typeface="Comic Sans MS" pitchFamily="66" charset="0"/>
              <a:cs typeface="Arial" charset="0"/>
            </a:endParaRPr>
          </a:p>
        </p:txBody>
      </p:sp>
    </p:spTree>
    <p:controls>
      <mc:AlternateContent xmlns:mc="http://schemas.openxmlformats.org/markup-compatibility/2006">
        <mc:Choice xmlns:v="urn:schemas-microsoft-com:vml" Requires="v">
          <p:control spid="1036" name="TextBox5" r:id="rId2" imgW="9144000" imgH="1562040"/>
        </mc:Choice>
        <mc:Fallback>
          <p:control name="TextBox5" r:id="rId2" imgW="9144000" imgH="1562040">
            <p:pic>
              <p:nvPicPr>
                <p:cNvPr id="1026" name="TextBox5"/>
                <p:cNvPicPr preferRelativeResize="0">
                  <a:picLocks noChangeArrowheads="1" noChangeShapeType="1"/>
                </p:cNvPicPr>
                <p:nvPr/>
              </p:nvPicPr>
              <p:blipFill>
                <a:blip r:embed="rId7"/>
                <a:srcRect/>
                <a:stretch>
                  <a:fillRect/>
                </a:stretch>
              </p:blipFill>
              <p:spPr bwMode="auto">
                <a:xfrm>
                  <a:off x="0" y="5300663"/>
                  <a:ext cx="9144000" cy="1557337"/>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0"/>
                                        <p:tgtEl>
                                          <p:spTgt spid="5"/>
                                        </p:tgtEl>
                                      </p:cBhvr>
                                    </p:animEffect>
                                  </p:childTnLst>
                                </p:cTn>
                              </p:par>
                            </p:childTnLst>
                          </p:cTn>
                        </p:par>
                        <p:par>
                          <p:cTn id="8" fill="hold" nodeType="afterGroup">
                            <p:stCondLst>
                              <p:cond delay="30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30000"/>
                                        <p:tgtEl>
                                          <p:spTgt spid="7"/>
                                        </p:tgtEl>
                                      </p:cBhvr>
                                    </p:animEffect>
                                  </p:childTnLst>
                                </p:cTn>
                              </p:par>
                            </p:childTnLst>
                          </p:cTn>
                        </p:par>
                        <p:par>
                          <p:cTn id="12" fill="hold" nodeType="afterGroup">
                            <p:stCondLst>
                              <p:cond delay="60000"/>
                            </p:stCondLst>
                            <p:childTnLst>
                              <p:par>
                                <p:cTn id="13" presetID="1"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childTnLst>
                                  <p:subTnLst>
                                    <p:audio>
                                      <p:cMediaNode vol="100000">
                                        <p:cTn display="0" masterRel="sameClick">
                                          <p:stCondLst>
                                            <p:cond evt="begin" delay="0">
                                              <p:tn val="13"/>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3"/>
          <p:cNvSpPr txBox="1">
            <a:spLocks noChangeArrowheads="1"/>
          </p:cNvSpPr>
          <p:nvPr/>
        </p:nvSpPr>
        <p:spPr bwMode="auto">
          <a:xfrm>
            <a:off x="0" y="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5400" b="1">
                <a:latin typeface="Arial" panose="020B0604020202020204" pitchFamily="34" charset="0"/>
              </a:rPr>
              <a:t>Talk for a minute about...</a:t>
            </a:r>
            <a:endParaRPr lang="en-ZA" altLang="tr-TR" sz="5400" b="1">
              <a:latin typeface="Arial" panose="020B0604020202020204" pitchFamily="34" charset="0"/>
            </a:endParaRPr>
          </a:p>
        </p:txBody>
      </p:sp>
      <p:sp>
        <p:nvSpPr>
          <p:cNvPr id="5" name="Rectangle 4"/>
          <p:cNvSpPr>
            <a:spLocks noChangeArrowheads="1"/>
          </p:cNvSpPr>
          <p:nvPr/>
        </p:nvSpPr>
        <p:spPr bwMode="auto">
          <a:xfrm>
            <a:off x="428625" y="4714875"/>
            <a:ext cx="3357563" cy="285750"/>
          </a:xfrm>
          <a:prstGeom prst="rect">
            <a:avLst/>
          </a:prstGeom>
          <a:gradFill rotWithShape="1">
            <a:gsLst>
              <a:gs pos="0">
                <a:srgbClr val="FFFF66"/>
              </a:gs>
              <a:gs pos="100000">
                <a:srgbClr val="FF3300"/>
              </a:gs>
            </a:gsLst>
            <a:lin ang="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2053" name="Rectangle 5"/>
          <p:cNvSpPr>
            <a:spLocks noChangeArrowheads="1"/>
          </p:cNvSpPr>
          <p:nvPr/>
        </p:nvSpPr>
        <p:spPr bwMode="auto">
          <a:xfrm>
            <a:off x="428625" y="4714875"/>
            <a:ext cx="3357563" cy="2857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7" name="Rectangle 6"/>
          <p:cNvSpPr>
            <a:spLocks noChangeArrowheads="1"/>
          </p:cNvSpPr>
          <p:nvPr/>
        </p:nvSpPr>
        <p:spPr bwMode="auto">
          <a:xfrm>
            <a:off x="3786188" y="4714875"/>
            <a:ext cx="3373437" cy="280988"/>
          </a:xfrm>
          <a:prstGeom prst="rect">
            <a:avLst/>
          </a:prstGeom>
          <a:gradFill rotWithShape="1">
            <a:gsLst>
              <a:gs pos="0">
                <a:srgbClr val="FFFF66"/>
              </a:gs>
              <a:gs pos="100000">
                <a:srgbClr val="FF3300"/>
              </a:gs>
            </a:gsLst>
            <a:lin ang="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2055" name="Rectangle 7"/>
          <p:cNvSpPr>
            <a:spLocks noChangeArrowheads="1"/>
          </p:cNvSpPr>
          <p:nvPr/>
        </p:nvSpPr>
        <p:spPr bwMode="auto">
          <a:xfrm>
            <a:off x="3786188" y="4714875"/>
            <a:ext cx="3373437" cy="2809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9" name="Text Box 5"/>
          <p:cNvSpPr txBox="1">
            <a:spLocks noChangeArrowheads="1"/>
          </p:cNvSpPr>
          <p:nvPr/>
        </p:nvSpPr>
        <p:spPr bwMode="auto">
          <a:xfrm>
            <a:off x="7874000" y="4429125"/>
            <a:ext cx="1270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tr-TR" sz="4800">
                <a:latin typeface="Arial" panose="020B0604020202020204" pitchFamily="34" charset="0"/>
              </a:rPr>
              <a:t>End</a:t>
            </a:r>
          </a:p>
        </p:txBody>
      </p:sp>
      <p:sp>
        <p:nvSpPr>
          <p:cNvPr id="2057" name="TextBox 9"/>
          <p:cNvSpPr txBox="1">
            <a:spLocks noChangeArrowheads="1"/>
          </p:cNvSpPr>
          <p:nvPr/>
        </p:nvSpPr>
        <p:spPr bwMode="auto">
          <a:xfrm>
            <a:off x="0" y="928688"/>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5400" b="1">
                <a:solidFill>
                  <a:srgbClr val="0070C0"/>
                </a:solidFill>
                <a:latin typeface="Arial" panose="020B0604020202020204" pitchFamily="34" charset="0"/>
              </a:rPr>
              <a:t>what you did last weekend.</a:t>
            </a:r>
            <a:endParaRPr lang="en-ZA" altLang="tr-TR" sz="5400" b="1">
              <a:solidFill>
                <a:srgbClr val="0070C0"/>
              </a:solidFill>
              <a:latin typeface="Arial" panose="020B0604020202020204" pitchFamily="34" charset="0"/>
            </a:endParaRPr>
          </a:p>
        </p:txBody>
      </p:sp>
      <p:pic>
        <p:nvPicPr>
          <p:cNvPr id="2058" name="Picture 4" descr="http://schools.naperville203.org/madison/assets/assets/calendar_clipart.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4625" y="1928813"/>
            <a:ext cx="214312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eft Arrow 10"/>
          <p:cNvSpPr/>
          <p:nvPr/>
        </p:nvSpPr>
        <p:spPr>
          <a:xfrm>
            <a:off x="428625" y="2857500"/>
            <a:ext cx="2214563" cy="71437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14" name="TextBox 13">
            <a:hlinkClick r:id="rId6" action="ppaction://hlinksldjump"/>
          </p:cNvPr>
          <p:cNvSpPr txBox="1">
            <a:spLocks noChangeArrowheads="1"/>
          </p:cNvSpPr>
          <p:nvPr/>
        </p:nvSpPr>
        <p:spPr bwMode="auto">
          <a:xfrm>
            <a:off x="8143875" y="0"/>
            <a:ext cx="1000125" cy="785813"/>
          </a:xfrm>
          <a:prstGeom prst="cloud">
            <a:avLst/>
          </a:prstGeom>
          <a:solidFill>
            <a:srgbClr val="FFFF00"/>
          </a:solidFill>
          <a:ln w="9525">
            <a:solidFill>
              <a:schemeClr val="accent1">
                <a:lumMod val="20000"/>
                <a:lumOff val="80000"/>
              </a:schemeClr>
            </a:solidFill>
            <a:miter lim="800000"/>
            <a:headEnd/>
            <a:tailEnd/>
          </a:ln>
        </p:spPr>
        <p:txBody>
          <a:bodyPr/>
          <a:lstStyle/>
          <a:p>
            <a:pPr algn="ctr">
              <a:defRPr/>
            </a:pPr>
            <a:r>
              <a:rPr lang="en-GB" altLang="ko-KR" sz="2800" b="1" dirty="0">
                <a:effectLst>
                  <a:outerShdw blurRad="38100" dist="38100" dir="2700000" algn="tl">
                    <a:srgbClr val="000000">
                      <a:alpha val="43137"/>
                    </a:srgbClr>
                  </a:outerShdw>
                </a:effectLst>
                <a:latin typeface="Comic Sans MS" pitchFamily="66" charset="0"/>
                <a:cs typeface="Arial" charset="0"/>
              </a:rPr>
              <a:t>B</a:t>
            </a:r>
            <a:endParaRPr lang="en-GB" altLang="ko-KR" sz="2800" b="1" dirty="0">
              <a:effectLst>
                <a:outerShdw blurRad="38100" dist="38100" dir="2700000" algn="tl">
                  <a:srgbClr val="000000">
                    <a:alpha val="43137"/>
                  </a:srgbClr>
                </a:outerShdw>
              </a:effectLst>
              <a:latin typeface="Comic Sans MS" pitchFamily="66" charset="0"/>
              <a:cs typeface="Arial" charset="0"/>
            </a:endParaRPr>
          </a:p>
        </p:txBody>
      </p:sp>
    </p:spTree>
    <p:controls>
      <mc:AlternateContent xmlns:mc="http://schemas.openxmlformats.org/markup-compatibility/2006">
        <mc:Choice xmlns:v="urn:schemas-microsoft-com:vml" Requires="v">
          <p:control spid="2061" name="TextBox5" r:id="rId2" imgW="9144000" imgH="1562040"/>
        </mc:Choice>
        <mc:Fallback>
          <p:control name="TextBox5" r:id="rId2" imgW="9144000" imgH="1562040">
            <p:pic>
              <p:nvPicPr>
                <p:cNvPr id="2050" name="TextBox5"/>
                <p:cNvPicPr preferRelativeResize="0">
                  <a:picLocks noChangeArrowheads="1" noChangeShapeType="1"/>
                </p:cNvPicPr>
                <p:nvPr/>
              </p:nvPicPr>
              <p:blipFill>
                <a:blip r:embed="rId7"/>
                <a:srcRect/>
                <a:stretch>
                  <a:fillRect/>
                </a:stretch>
              </p:blipFill>
              <p:spPr bwMode="auto">
                <a:xfrm>
                  <a:off x="0" y="5300663"/>
                  <a:ext cx="9144000" cy="1557337"/>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0"/>
                                        <p:tgtEl>
                                          <p:spTgt spid="5"/>
                                        </p:tgtEl>
                                      </p:cBhvr>
                                    </p:animEffect>
                                  </p:childTnLst>
                                </p:cTn>
                              </p:par>
                            </p:childTnLst>
                          </p:cTn>
                        </p:par>
                        <p:par>
                          <p:cTn id="8" fill="hold" nodeType="afterGroup">
                            <p:stCondLst>
                              <p:cond delay="30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30000"/>
                                        <p:tgtEl>
                                          <p:spTgt spid="7"/>
                                        </p:tgtEl>
                                      </p:cBhvr>
                                    </p:animEffect>
                                  </p:childTnLst>
                                </p:cTn>
                              </p:par>
                            </p:childTnLst>
                          </p:cTn>
                        </p:par>
                        <p:par>
                          <p:cTn id="12" fill="hold" nodeType="afterGroup">
                            <p:stCondLst>
                              <p:cond delay="60000"/>
                            </p:stCondLst>
                            <p:childTnLst>
                              <p:par>
                                <p:cTn id="13" presetID="1"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childTnLst>
                                  <p:subTnLst>
                                    <p:audio>
                                      <p:cMediaNode vol="100000">
                                        <p:cTn display="0" masterRel="sameClick">
                                          <p:stCondLst>
                                            <p:cond evt="begin" delay="0">
                                              <p:tn val="13"/>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3"/>
          <p:cNvSpPr txBox="1">
            <a:spLocks noChangeArrowheads="1"/>
          </p:cNvSpPr>
          <p:nvPr/>
        </p:nvSpPr>
        <p:spPr bwMode="auto">
          <a:xfrm>
            <a:off x="0" y="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5400" b="1">
                <a:latin typeface="Arial" panose="020B0604020202020204" pitchFamily="34" charset="0"/>
              </a:rPr>
              <a:t>Talk for a minute about...</a:t>
            </a:r>
            <a:endParaRPr lang="en-ZA" altLang="tr-TR" sz="5400" b="1">
              <a:latin typeface="Arial" panose="020B0604020202020204" pitchFamily="34" charset="0"/>
            </a:endParaRPr>
          </a:p>
        </p:txBody>
      </p:sp>
      <p:sp>
        <p:nvSpPr>
          <p:cNvPr id="5" name="Rectangle 4"/>
          <p:cNvSpPr>
            <a:spLocks noChangeArrowheads="1"/>
          </p:cNvSpPr>
          <p:nvPr/>
        </p:nvSpPr>
        <p:spPr bwMode="auto">
          <a:xfrm>
            <a:off x="428625" y="4714875"/>
            <a:ext cx="3357563" cy="285750"/>
          </a:xfrm>
          <a:prstGeom prst="rect">
            <a:avLst/>
          </a:prstGeom>
          <a:gradFill rotWithShape="1">
            <a:gsLst>
              <a:gs pos="0">
                <a:srgbClr val="FFFF66"/>
              </a:gs>
              <a:gs pos="100000">
                <a:srgbClr val="FF3300"/>
              </a:gs>
            </a:gsLst>
            <a:lin ang="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3077" name="Rectangle 5"/>
          <p:cNvSpPr>
            <a:spLocks noChangeArrowheads="1"/>
          </p:cNvSpPr>
          <p:nvPr/>
        </p:nvSpPr>
        <p:spPr bwMode="auto">
          <a:xfrm>
            <a:off x="428625" y="4714875"/>
            <a:ext cx="3357563" cy="2857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7" name="Rectangle 6"/>
          <p:cNvSpPr>
            <a:spLocks noChangeArrowheads="1"/>
          </p:cNvSpPr>
          <p:nvPr/>
        </p:nvSpPr>
        <p:spPr bwMode="auto">
          <a:xfrm>
            <a:off x="3786188" y="4714875"/>
            <a:ext cx="3373437" cy="280988"/>
          </a:xfrm>
          <a:prstGeom prst="rect">
            <a:avLst/>
          </a:prstGeom>
          <a:gradFill rotWithShape="1">
            <a:gsLst>
              <a:gs pos="0">
                <a:srgbClr val="FFFF66"/>
              </a:gs>
              <a:gs pos="100000">
                <a:srgbClr val="FF3300"/>
              </a:gs>
            </a:gsLst>
            <a:lin ang="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3079" name="Rectangle 7"/>
          <p:cNvSpPr>
            <a:spLocks noChangeArrowheads="1"/>
          </p:cNvSpPr>
          <p:nvPr/>
        </p:nvSpPr>
        <p:spPr bwMode="auto">
          <a:xfrm>
            <a:off x="3786188" y="4714875"/>
            <a:ext cx="3373437" cy="2809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9" name="Text Box 5"/>
          <p:cNvSpPr txBox="1">
            <a:spLocks noChangeArrowheads="1"/>
          </p:cNvSpPr>
          <p:nvPr/>
        </p:nvSpPr>
        <p:spPr bwMode="auto">
          <a:xfrm>
            <a:off x="7874000" y="4429125"/>
            <a:ext cx="1270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tr-TR" sz="4800">
                <a:latin typeface="Arial" panose="020B0604020202020204" pitchFamily="34" charset="0"/>
              </a:rPr>
              <a:t>End</a:t>
            </a:r>
          </a:p>
        </p:txBody>
      </p:sp>
      <p:sp>
        <p:nvSpPr>
          <p:cNvPr id="3081" name="TextBox 9"/>
          <p:cNvSpPr txBox="1">
            <a:spLocks noChangeArrowheads="1"/>
          </p:cNvSpPr>
          <p:nvPr/>
        </p:nvSpPr>
        <p:spPr bwMode="auto">
          <a:xfrm>
            <a:off x="0" y="92868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4800" b="1">
                <a:solidFill>
                  <a:srgbClr val="0070C0"/>
                </a:solidFill>
                <a:latin typeface="Arial" panose="020B0604020202020204" pitchFamily="34" charset="0"/>
              </a:rPr>
              <a:t>your plans for this weekend.</a:t>
            </a:r>
            <a:endParaRPr lang="en-ZA" altLang="tr-TR" sz="4800" b="1">
              <a:solidFill>
                <a:srgbClr val="0070C0"/>
              </a:solidFill>
              <a:latin typeface="Arial" panose="020B0604020202020204" pitchFamily="34" charset="0"/>
            </a:endParaRPr>
          </a:p>
        </p:txBody>
      </p:sp>
      <p:sp>
        <p:nvSpPr>
          <p:cNvPr id="11" name="Left Arrow 10"/>
          <p:cNvSpPr/>
          <p:nvPr/>
        </p:nvSpPr>
        <p:spPr>
          <a:xfrm rot="10800000">
            <a:off x="5214938" y="2928938"/>
            <a:ext cx="2214562" cy="714375"/>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pic>
        <p:nvPicPr>
          <p:cNvPr id="3083" name="Picture 4" descr="http://schools.naperville203.org/madison/assets/assets/calendar_clipart.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4625" y="1928813"/>
            <a:ext cx="214312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hlinkClick r:id="rId6" action="ppaction://hlinksldjump"/>
          </p:cNvPr>
          <p:cNvSpPr txBox="1">
            <a:spLocks noChangeArrowheads="1"/>
          </p:cNvSpPr>
          <p:nvPr/>
        </p:nvSpPr>
        <p:spPr bwMode="auto">
          <a:xfrm>
            <a:off x="8143875" y="0"/>
            <a:ext cx="1000125" cy="785813"/>
          </a:xfrm>
          <a:prstGeom prst="cloud">
            <a:avLst/>
          </a:prstGeom>
          <a:solidFill>
            <a:srgbClr val="FFFF00"/>
          </a:solidFill>
          <a:ln w="9525">
            <a:solidFill>
              <a:schemeClr val="accent1">
                <a:lumMod val="20000"/>
                <a:lumOff val="80000"/>
              </a:schemeClr>
            </a:solidFill>
            <a:miter lim="800000"/>
            <a:headEnd/>
            <a:tailEnd/>
          </a:ln>
        </p:spPr>
        <p:txBody>
          <a:bodyPr/>
          <a:lstStyle/>
          <a:p>
            <a:pPr algn="ctr">
              <a:defRPr/>
            </a:pPr>
            <a:r>
              <a:rPr lang="en-GB" altLang="ko-KR" sz="2800" b="1" dirty="0">
                <a:effectLst>
                  <a:outerShdw blurRad="38100" dist="38100" dir="2700000" algn="tl">
                    <a:srgbClr val="000000">
                      <a:alpha val="43137"/>
                    </a:srgbClr>
                  </a:outerShdw>
                </a:effectLst>
                <a:latin typeface="Comic Sans MS" pitchFamily="66" charset="0"/>
                <a:cs typeface="Arial" charset="0"/>
              </a:rPr>
              <a:t>C</a:t>
            </a:r>
            <a:endParaRPr lang="en-GB" altLang="ko-KR" sz="2800" b="1" dirty="0">
              <a:effectLst>
                <a:outerShdw blurRad="38100" dist="38100" dir="2700000" algn="tl">
                  <a:srgbClr val="000000">
                    <a:alpha val="43137"/>
                  </a:srgbClr>
                </a:outerShdw>
              </a:effectLst>
              <a:latin typeface="Comic Sans MS" pitchFamily="66" charset="0"/>
              <a:cs typeface="Arial" charset="0"/>
            </a:endParaRPr>
          </a:p>
        </p:txBody>
      </p:sp>
    </p:spTree>
    <p:controls>
      <mc:AlternateContent xmlns:mc="http://schemas.openxmlformats.org/markup-compatibility/2006">
        <mc:Choice xmlns:v="urn:schemas-microsoft-com:vml" Requires="v">
          <p:control spid="3085" name="TextBox5" r:id="rId2" imgW="9144000" imgH="1562040"/>
        </mc:Choice>
        <mc:Fallback>
          <p:control name="TextBox5" r:id="rId2" imgW="9144000" imgH="1562040">
            <p:pic>
              <p:nvPicPr>
                <p:cNvPr id="3074" name="TextBox5"/>
                <p:cNvPicPr preferRelativeResize="0">
                  <a:picLocks noChangeArrowheads="1" noChangeShapeType="1"/>
                </p:cNvPicPr>
                <p:nvPr/>
              </p:nvPicPr>
              <p:blipFill>
                <a:blip r:embed="rId7"/>
                <a:srcRect/>
                <a:stretch>
                  <a:fillRect/>
                </a:stretch>
              </p:blipFill>
              <p:spPr bwMode="auto">
                <a:xfrm>
                  <a:off x="0" y="5300663"/>
                  <a:ext cx="9144000" cy="1557337"/>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0"/>
                                        <p:tgtEl>
                                          <p:spTgt spid="5"/>
                                        </p:tgtEl>
                                      </p:cBhvr>
                                    </p:animEffect>
                                  </p:childTnLst>
                                </p:cTn>
                              </p:par>
                            </p:childTnLst>
                          </p:cTn>
                        </p:par>
                        <p:par>
                          <p:cTn id="8" fill="hold" nodeType="afterGroup">
                            <p:stCondLst>
                              <p:cond delay="30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30000"/>
                                        <p:tgtEl>
                                          <p:spTgt spid="7"/>
                                        </p:tgtEl>
                                      </p:cBhvr>
                                    </p:animEffect>
                                  </p:childTnLst>
                                </p:cTn>
                              </p:par>
                            </p:childTnLst>
                          </p:cTn>
                        </p:par>
                        <p:par>
                          <p:cTn id="12" fill="hold" nodeType="afterGroup">
                            <p:stCondLst>
                              <p:cond delay="60000"/>
                            </p:stCondLst>
                            <p:childTnLst>
                              <p:par>
                                <p:cTn id="13" presetID="1"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childTnLst>
                                  <p:subTnLst>
                                    <p:audio>
                                      <p:cMediaNode vol="100000">
                                        <p:cTn display="0" masterRel="sameClick">
                                          <p:stCondLst>
                                            <p:cond evt="begin" delay="0">
                                              <p:tn val="13"/>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3"/>
          <p:cNvSpPr txBox="1">
            <a:spLocks noChangeArrowheads="1"/>
          </p:cNvSpPr>
          <p:nvPr/>
        </p:nvSpPr>
        <p:spPr bwMode="auto">
          <a:xfrm>
            <a:off x="0" y="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5400" b="1">
                <a:latin typeface="Arial" panose="020B0604020202020204" pitchFamily="34" charset="0"/>
              </a:rPr>
              <a:t>Talk for a minute about...</a:t>
            </a:r>
            <a:endParaRPr lang="en-ZA" altLang="tr-TR" sz="5400" b="1">
              <a:latin typeface="Arial" panose="020B0604020202020204" pitchFamily="34" charset="0"/>
            </a:endParaRPr>
          </a:p>
        </p:txBody>
      </p:sp>
      <p:sp>
        <p:nvSpPr>
          <p:cNvPr id="5" name="Rectangle 4"/>
          <p:cNvSpPr>
            <a:spLocks noChangeArrowheads="1"/>
          </p:cNvSpPr>
          <p:nvPr/>
        </p:nvSpPr>
        <p:spPr bwMode="auto">
          <a:xfrm>
            <a:off x="428625" y="4714875"/>
            <a:ext cx="3357563" cy="285750"/>
          </a:xfrm>
          <a:prstGeom prst="rect">
            <a:avLst/>
          </a:prstGeom>
          <a:gradFill rotWithShape="1">
            <a:gsLst>
              <a:gs pos="0">
                <a:srgbClr val="FFFF66"/>
              </a:gs>
              <a:gs pos="100000">
                <a:srgbClr val="FF3300"/>
              </a:gs>
            </a:gsLst>
            <a:lin ang="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4101" name="Rectangle 5"/>
          <p:cNvSpPr>
            <a:spLocks noChangeArrowheads="1"/>
          </p:cNvSpPr>
          <p:nvPr/>
        </p:nvSpPr>
        <p:spPr bwMode="auto">
          <a:xfrm>
            <a:off x="428625" y="4714875"/>
            <a:ext cx="3357563" cy="2857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7" name="Rectangle 6"/>
          <p:cNvSpPr>
            <a:spLocks noChangeArrowheads="1"/>
          </p:cNvSpPr>
          <p:nvPr/>
        </p:nvSpPr>
        <p:spPr bwMode="auto">
          <a:xfrm>
            <a:off x="3786188" y="4714875"/>
            <a:ext cx="3373437" cy="280988"/>
          </a:xfrm>
          <a:prstGeom prst="rect">
            <a:avLst/>
          </a:prstGeom>
          <a:gradFill rotWithShape="1">
            <a:gsLst>
              <a:gs pos="0">
                <a:srgbClr val="FFFF66"/>
              </a:gs>
              <a:gs pos="100000">
                <a:srgbClr val="FF3300"/>
              </a:gs>
            </a:gsLst>
            <a:lin ang="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4103" name="Rectangle 7"/>
          <p:cNvSpPr>
            <a:spLocks noChangeArrowheads="1"/>
          </p:cNvSpPr>
          <p:nvPr/>
        </p:nvSpPr>
        <p:spPr bwMode="auto">
          <a:xfrm>
            <a:off x="3786188" y="4714875"/>
            <a:ext cx="3373437" cy="2809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9" name="Text Box 5"/>
          <p:cNvSpPr txBox="1">
            <a:spLocks noChangeArrowheads="1"/>
          </p:cNvSpPr>
          <p:nvPr/>
        </p:nvSpPr>
        <p:spPr bwMode="auto">
          <a:xfrm>
            <a:off x="7874000" y="4429125"/>
            <a:ext cx="1270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tr-TR" sz="4800">
                <a:latin typeface="Arial" panose="020B0604020202020204" pitchFamily="34" charset="0"/>
              </a:rPr>
              <a:t>End</a:t>
            </a:r>
          </a:p>
        </p:txBody>
      </p:sp>
      <p:sp>
        <p:nvSpPr>
          <p:cNvPr id="4105" name="TextBox 9"/>
          <p:cNvSpPr txBox="1">
            <a:spLocks noChangeArrowheads="1"/>
          </p:cNvSpPr>
          <p:nvPr/>
        </p:nvSpPr>
        <p:spPr bwMode="auto">
          <a:xfrm>
            <a:off x="0" y="928688"/>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5400" b="1">
                <a:solidFill>
                  <a:srgbClr val="0070C0"/>
                </a:solidFill>
                <a:latin typeface="Arial" panose="020B0604020202020204" pitchFamily="34" charset="0"/>
              </a:rPr>
              <a:t>your favorite movie.</a:t>
            </a:r>
            <a:endParaRPr lang="en-ZA" altLang="tr-TR" sz="5400" b="1">
              <a:solidFill>
                <a:srgbClr val="0070C0"/>
              </a:solidFill>
              <a:latin typeface="Arial" panose="020B0604020202020204" pitchFamily="34" charset="0"/>
            </a:endParaRPr>
          </a:p>
        </p:txBody>
      </p:sp>
      <p:pic>
        <p:nvPicPr>
          <p:cNvPr id="4106" name="Picture 4" descr="http://www.personal.psu.edu/users/s/a/sam50/cinergia/Movie%20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75" y="1928813"/>
            <a:ext cx="2714625"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hlinkClick r:id="rId6" action="ppaction://hlinksldjump"/>
          </p:cNvPr>
          <p:cNvSpPr txBox="1">
            <a:spLocks noChangeArrowheads="1"/>
          </p:cNvSpPr>
          <p:nvPr/>
        </p:nvSpPr>
        <p:spPr bwMode="auto">
          <a:xfrm>
            <a:off x="8143875" y="0"/>
            <a:ext cx="1000125" cy="785813"/>
          </a:xfrm>
          <a:prstGeom prst="cloud">
            <a:avLst/>
          </a:prstGeom>
          <a:solidFill>
            <a:srgbClr val="FFFF00"/>
          </a:solidFill>
          <a:ln w="9525">
            <a:solidFill>
              <a:schemeClr val="accent1">
                <a:lumMod val="20000"/>
                <a:lumOff val="80000"/>
              </a:schemeClr>
            </a:solidFill>
            <a:miter lim="800000"/>
            <a:headEnd/>
            <a:tailEnd/>
          </a:ln>
        </p:spPr>
        <p:txBody>
          <a:bodyPr/>
          <a:lstStyle/>
          <a:p>
            <a:pPr algn="ctr">
              <a:defRPr/>
            </a:pPr>
            <a:r>
              <a:rPr lang="en-GB" altLang="ko-KR" sz="2800" b="1" dirty="0">
                <a:effectLst>
                  <a:outerShdw blurRad="38100" dist="38100" dir="2700000" algn="tl">
                    <a:srgbClr val="000000">
                      <a:alpha val="43137"/>
                    </a:srgbClr>
                  </a:outerShdw>
                </a:effectLst>
                <a:latin typeface="Comic Sans MS" pitchFamily="66" charset="0"/>
                <a:cs typeface="Arial" charset="0"/>
              </a:rPr>
              <a:t>D</a:t>
            </a:r>
            <a:endParaRPr lang="en-GB" altLang="ko-KR" sz="2800" b="1" dirty="0">
              <a:effectLst>
                <a:outerShdw blurRad="38100" dist="38100" dir="2700000" algn="tl">
                  <a:srgbClr val="000000">
                    <a:alpha val="43137"/>
                  </a:srgbClr>
                </a:outerShdw>
              </a:effectLst>
              <a:latin typeface="Comic Sans MS" pitchFamily="66" charset="0"/>
              <a:cs typeface="Arial" charset="0"/>
            </a:endParaRPr>
          </a:p>
        </p:txBody>
      </p:sp>
    </p:spTree>
    <p:controls>
      <mc:AlternateContent xmlns:mc="http://schemas.openxmlformats.org/markup-compatibility/2006">
        <mc:Choice xmlns:v="urn:schemas-microsoft-com:vml" Requires="v">
          <p:control spid="4108" name="TextBox5" r:id="rId2" imgW="9144000" imgH="1562040"/>
        </mc:Choice>
        <mc:Fallback>
          <p:control name="TextBox5" r:id="rId2" imgW="9144000" imgH="1562040">
            <p:pic>
              <p:nvPicPr>
                <p:cNvPr id="4098" name="TextBox5"/>
                <p:cNvPicPr preferRelativeResize="0">
                  <a:picLocks noChangeArrowheads="1" noChangeShapeType="1"/>
                </p:cNvPicPr>
                <p:nvPr/>
              </p:nvPicPr>
              <p:blipFill>
                <a:blip r:embed="rId7"/>
                <a:srcRect/>
                <a:stretch>
                  <a:fillRect/>
                </a:stretch>
              </p:blipFill>
              <p:spPr bwMode="auto">
                <a:xfrm>
                  <a:off x="0" y="5300663"/>
                  <a:ext cx="9144000" cy="1557337"/>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0"/>
                                        <p:tgtEl>
                                          <p:spTgt spid="5"/>
                                        </p:tgtEl>
                                      </p:cBhvr>
                                    </p:animEffect>
                                  </p:childTnLst>
                                </p:cTn>
                              </p:par>
                            </p:childTnLst>
                          </p:cTn>
                        </p:par>
                        <p:par>
                          <p:cTn id="8" fill="hold" nodeType="afterGroup">
                            <p:stCondLst>
                              <p:cond delay="30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30000"/>
                                        <p:tgtEl>
                                          <p:spTgt spid="7"/>
                                        </p:tgtEl>
                                      </p:cBhvr>
                                    </p:animEffect>
                                  </p:childTnLst>
                                </p:cTn>
                              </p:par>
                            </p:childTnLst>
                          </p:cTn>
                        </p:par>
                        <p:par>
                          <p:cTn id="12" fill="hold" nodeType="afterGroup">
                            <p:stCondLst>
                              <p:cond delay="60000"/>
                            </p:stCondLst>
                            <p:childTnLst>
                              <p:par>
                                <p:cTn id="13" presetID="1"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childTnLst>
                                  <p:subTnLst>
                                    <p:audio>
                                      <p:cMediaNode vol="100000">
                                        <p:cTn display="0" masterRel="sameClick">
                                          <p:stCondLst>
                                            <p:cond evt="begin" delay="0">
                                              <p:tn val="13"/>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3"/>
          <p:cNvSpPr txBox="1">
            <a:spLocks noChangeArrowheads="1"/>
          </p:cNvSpPr>
          <p:nvPr/>
        </p:nvSpPr>
        <p:spPr bwMode="auto">
          <a:xfrm>
            <a:off x="0" y="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5400" b="1">
                <a:latin typeface="Arial" panose="020B0604020202020204" pitchFamily="34" charset="0"/>
              </a:rPr>
              <a:t>Talk for a minute about...</a:t>
            </a:r>
            <a:endParaRPr lang="en-ZA" altLang="tr-TR" sz="5400" b="1">
              <a:latin typeface="Arial" panose="020B0604020202020204" pitchFamily="34" charset="0"/>
            </a:endParaRPr>
          </a:p>
        </p:txBody>
      </p:sp>
      <p:sp>
        <p:nvSpPr>
          <p:cNvPr id="5" name="Rectangle 4"/>
          <p:cNvSpPr>
            <a:spLocks noChangeArrowheads="1"/>
          </p:cNvSpPr>
          <p:nvPr/>
        </p:nvSpPr>
        <p:spPr bwMode="auto">
          <a:xfrm>
            <a:off x="428625" y="4714875"/>
            <a:ext cx="3357563" cy="285750"/>
          </a:xfrm>
          <a:prstGeom prst="rect">
            <a:avLst/>
          </a:prstGeom>
          <a:gradFill rotWithShape="1">
            <a:gsLst>
              <a:gs pos="0">
                <a:srgbClr val="FFFF66"/>
              </a:gs>
              <a:gs pos="100000">
                <a:srgbClr val="FF3300"/>
              </a:gs>
            </a:gsLst>
            <a:lin ang="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5125" name="Rectangle 5"/>
          <p:cNvSpPr>
            <a:spLocks noChangeArrowheads="1"/>
          </p:cNvSpPr>
          <p:nvPr/>
        </p:nvSpPr>
        <p:spPr bwMode="auto">
          <a:xfrm>
            <a:off x="428625" y="4714875"/>
            <a:ext cx="3357563" cy="2857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7" name="Rectangle 6"/>
          <p:cNvSpPr>
            <a:spLocks noChangeArrowheads="1"/>
          </p:cNvSpPr>
          <p:nvPr/>
        </p:nvSpPr>
        <p:spPr bwMode="auto">
          <a:xfrm>
            <a:off x="3786188" y="4714875"/>
            <a:ext cx="3373437" cy="280988"/>
          </a:xfrm>
          <a:prstGeom prst="rect">
            <a:avLst/>
          </a:prstGeom>
          <a:gradFill rotWithShape="1">
            <a:gsLst>
              <a:gs pos="0">
                <a:srgbClr val="FFFF66"/>
              </a:gs>
              <a:gs pos="100000">
                <a:srgbClr val="FF3300"/>
              </a:gs>
            </a:gsLst>
            <a:lin ang="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5127" name="Rectangle 7"/>
          <p:cNvSpPr>
            <a:spLocks noChangeArrowheads="1"/>
          </p:cNvSpPr>
          <p:nvPr/>
        </p:nvSpPr>
        <p:spPr bwMode="auto">
          <a:xfrm>
            <a:off x="3786188" y="4714875"/>
            <a:ext cx="3373437" cy="2809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9" name="Text Box 5"/>
          <p:cNvSpPr txBox="1">
            <a:spLocks noChangeArrowheads="1"/>
          </p:cNvSpPr>
          <p:nvPr/>
        </p:nvSpPr>
        <p:spPr bwMode="auto">
          <a:xfrm>
            <a:off x="7874000" y="4429125"/>
            <a:ext cx="1270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tr-TR" sz="4800">
                <a:latin typeface="Arial" panose="020B0604020202020204" pitchFamily="34" charset="0"/>
              </a:rPr>
              <a:t>End</a:t>
            </a:r>
          </a:p>
        </p:txBody>
      </p:sp>
      <p:sp>
        <p:nvSpPr>
          <p:cNvPr id="5129" name="TextBox 9"/>
          <p:cNvSpPr txBox="1">
            <a:spLocks noChangeArrowheads="1"/>
          </p:cNvSpPr>
          <p:nvPr/>
        </p:nvSpPr>
        <p:spPr bwMode="auto">
          <a:xfrm>
            <a:off x="0" y="928688"/>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5400" b="1">
                <a:solidFill>
                  <a:srgbClr val="0070C0"/>
                </a:solidFill>
                <a:latin typeface="Arial" panose="020B0604020202020204" pitchFamily="34" charset="0"/>
              </a:rPr>
              <a:t>your job.</a:t>
            </a:r>
            <a:endParaRPr lang="en-ZA" altLang="tr-TR" sz="5400" b="1">
              <a:solidFill>
                <a:srgbClr val="0070C0"/>
              </a:solidFill>
              <a:latin typeface="Arial" panose="020B0604020202020204" pitchFamily="34" charset="0"/>
            </a:endParaRPr>
          </a:p>
        </p:txBody>
      </p:sp>
      <p:pic>
        <p:nvPicPr>
          <p:cNvPr id="5130" name="Picture 4" descr="http://www.imajlar.com/free_clipart/teacher_clipart/teacher_clipart_9.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0313" y="1928813"/>
            <a:ext cx="2571750" cy="245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hlinkClick r:id="rId6" action="ppaction://hlinksldjump"/>
          </p:cNvPr>
          <p:cNvSpPr txBox="1">
            <a:spLocks noChangeArrowheads="1"/>
          </p:cNvSpPr>
          <p:nvPr/>
        </p:nvSpPr>
        <p:spPr bwMode="auto">
          <a:xfrm>
            <a:off x="8143875" y="0"/>
            <a:ext cx="1000125" cy="785813"/>
          </a:xfrm>
          <a:prstGeom prst="cloud">
            <a:avLst/>
          </a:prstGeom>
          <a:solidFill>
            <a:srgbClr val="FFFF00"/>
          </a:solidFill>
          <a:ln w="9525">
            <a:solidFill>
              <a:schemeClr val="accent1">
                <a:lumMod val="20000"/>
                <a:lumOff val="80000"/>
              </a:schemeClr>
            </a:solidFill>
            <a:miter lim="800000"/>
            <a:headEnd/>
            <a:tailEnd/>
          </a:ln>
        </p:spPr>
        <p:txBody>
          <a:bodyPr/>
          <a:lstStyle/>
          <a:p>
            <a:pPr algn="ctr">
              <a:defRPr/>
            </a:pPr>
            <a:r>
              <a:rPr lang="en-GB" altLang="ko-KR" sz="2800" b="1" dirty="0">
                <a:effectLst>
                  <a:outerShdw blurRad="38100" dist="38100" dir="2700000" algn="tl">
                    <a:srgbClr val="000000">
                      <a:alpha val="43137"/>
                    </a:srgbClr>
                  </a:outerShdw>
                </a:effectLst>
                <a:latin typeface="Comic Sans MS" pitchFamily="66" charset="0"/>
                <a:cs typeface="Arial" charset="0"/>
              </a:rPr>
              <a:t>E</a:t>
            </a:r>
            <a:endParaRPr lang="en-GB" altLang="ko-KR" sz="2800" b="1" dirty="0">
              <a:effectLst>
                <a:outerShdw blurRad="38100" dist="38100" dir="2700000" algn="tl">
                  <a:srgbClr val="000000">
                    <a:alpha val="43137"/>
                  </a:srgbClr>
                </a:outerShdw>
              </a:effectLst>
              <a:latin typeface="Comic Sans MS" pitchFamily="66" charset="0"/>
              <a:cs typeface="Arial" charset="0"/>
            </a:endParaRPr>
          </a:p>
        </p:txBody>
      </p:sp>
    </p:spTree>
    <p:controls>
      <mc:AlternateContent xmlns:mc="http://schemas.openxmlformats.org/markup-compatibility/2006">
        <mc:Choice xmlns:v="urn:schemas-microsoft-com:vml" Requires="v">
          <p:control spid="5132" name="TextBox5" r:id="rId2" imgW="9144000" imgH="1562040"/>
        </mc:Choice>
        <mc:Fallback>
          <p:control name="TextBox5" r:id="rId2" imgW="9144000" imgH="1562040">
            <p:pic>
              <p:nvPicPr>
                <p:cNvPr id="5122" name="TextBox5"/>
                <p:cNvPicPr preferRelativeResize="0">
                  <a:picLocks noChangeArrowheads="1" noChangeShapeType="1"/>
                </p:cNvPicPr>
                <p:nvPr/>
              </p:nvPicPr>
              <p:blipFill>
                <a:blip r:embed="rId7"/>
                <a:srcRect/>
                <a:stretch>
                  <a:fillRect/>
                </a:stretch>
              </p:blipFill>
              <p:spPr bwMode="auto">
                <a:xfrm>
                  <a:off x="0" y="5300663"/>
                  <a:ext cx="9144000" cy="1557337"/>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0"/>
                                        <p:tgtEl>
                                          <p:spTgt spid="5"/>
                                        </p:tgtEl>
                                      </p:cBhvr>
                                    </p:animEffect>
                                  </p:childTnLst>
                                </p:cTn>
                              </p:par>
                            </p:childTnLst>
                          </p:cTn>
                        </p:par>
                        <p:par>
                          <p:cTn id="8" fill="hold" nodeType="afterGroup">
                            <p:stCondLst>
                              <p:cond delay="30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30000"/>
                                        <p:tgtEl>
                                          <p:spTgt spid="7"/>
                                        </p:tgtEl>
                                      </p:cBhvr>
                                    </p:animEffect>
                                  </p:childTnLst>
                                </p:cTn>
                              </p:par>
                            </p:childTnLst>
                          </p:cTn>
                        </p:par>
                        <p:par>
                          <p:cTn id="12" fill="hold" nodeType="afterGroup">
                            <p:stCondLst>
                              <p:cond delay="60000"/>
                            </p:stCondLst>
                            <p:childTnLst>
                              <p:par>
                                <p:cTn id="13" presetID="1"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childTnLst>
                                  <p:subTnLst>
                                    <p:audio>
                                      <p:cMediaNode vol="100000">
                                        <p:cTn display="0" masterRel="sameClick">
                                          <p:stCondLst>
                                            <p:cond evt="begin" delay="0">
                                              <p:tn val="13"/>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3"/>
          <p:cNvSpPr txBox="1">
            <a:spLocks noChangeArrowheads="1"/>
          </p:cNvSpPr>
          <p:nvPr/>
        </p:nvSpPr>
        <p:spPr bwMode="auto">
          <a:xfrm>
            <a:off x="0" y="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5400" b="1">
                <a:latin typeface="Arial" panose="020B0604020202020204" pitchFamily="34" charset="0"/>
              </a:rPr>
              <a:t>Talk for a minute about...</a:t>
            </a:r>
            <a:endParaRPr lang="en-ZA" altLang="tr-TR" sz="5400" b="1">
              <a:latin typeface="Arial" panose="020B0604020202020204" pitchFamily="34" charset="0"/>
            </a:endParaRPr>
          </a:p>
        </p:txBody>
      </p:sp>
      <p:sp>
        <p:nvSpPr>
          <p:cNvPr id="5" name="Rectangle 4"/>
          <p:cNvSpPr>
            <a:spLocks noChangeArrowheads="1"/>
          </p:cNvSpPr>
          <p:nvPr/>
        </p:nvSpPr>
        <p:spPr bwMode="auto">
          <a:xfrm>
            <a:off x="428625" y="4714875"/>
            <a:ext cx="3357563" cy="285750"/>
          </a:xfrm>
          <a:prstGeom prst="rect">
            <a:avLst/>
          </a:prstGeom>
          <a:gradFill rotWithShape="1">
            <a:gsLst>
              <a:gs pos="0">
                <a:srgbClr val="FFFF66"/>
              </a:gs>
              <a:gs pos="100000">
                <a:srgbClr val="FF3300"/>
              </a:gs>
            </a:gsLst>
            <a:lin ang="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6149" name="Rectangle 5"/>
          <p:cNvSpPr>
            <a:spLocks noChangeArrowheads="1"/>
          </p:cNvSpPr>
          <p:nvPr/>
        </p:nvSpPr>
        <p:spPr bwMode="auto">
          <a:xfrm>
            <a:off x="428625" y="4714875"/>
            <a:ext cx="3357563" cy="2857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7" name="Rectangle 6"/>
          <p:cNvSpPr>
            <a:spLocks noChangeArrowheads="1"/>
          </p:cNvSpPr>
          <p:nvPr/>
        </p:nvSpPr>
        <p:spPr bwMode="auto">
          <a:xfrm>
            <a:off x="3786188" y="4714875"/>
            <a:ext cx="3373437" cy="280988"/>
          </a:xfrm>
          <a:prstGeom prst="rect">
            <a:avLst/>
          </a:prstGeom>
          <a:gradFill rotWithShape="1">
            <a:gsLst>
              <a:gs pos="0">
                <a:srgbClr val="FFFF66"/>
              </a:gs>
              <a:gs pos="100000">
                <a:srgbClr val="FF3300"/>
              </a:gs>
            </a:gsLst>
            <a:lin ang="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6151" name="Rectangle 7"/>
          <p:cNvSpPr>
            <a:spLocks noChangeArrowheads="1"/>
          </p:cNvSpPr>
          <p:nvPr/>
        </p:nvSpPr>
        <p:spPr bwMode="auto">
          <a:xfrm>
            <a:off x="3786188" y="4714875"/>
            <a:ext cx="3373437" cy="2809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9" name="Text Box 5"/>
          <p:cNvSpPr txBox="1">
            <a:spLocks noChangeArrowheads="1"/>
          </p:cNvSpPr>
          <p:nvPr/>
        </p:nvSpPr>
        <p:spPr bwMode="auto">
          <a:xfrm>
            <a:off x="7874000" y="4429125"/>
            <a:ext cx="1270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tr-TR" sz="4800">
                <a:latin typeface="Arial" panose="020B0604020202020204" pitchFamily="34" charset="0"/>
              </a:rPr>
              <a:t>End</a:t>
            </a:r>
          </a:p>
        </p:txBody>
      </p:sp>
      <p:sp>
        <p:nvSpPr>
          <p:cNvPr id="6153" name="TextBox 9"/>
          <p:cNvSpPr txBox="1">
            <a:spLocks noChangeArrowheads="1"/>
          </p:cNvSpPr>
          <p:nvPr/>
        </p:nvSpPr>
        <p:spPr bwMode="auto">
          <a:xfrm>
            <a:off x="0" y="928688"/>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5400" b="1">
                <a:solidFill>
                  <a:srgbClr val="0070C0"/>
                </a:solidFill>
                <a:latin typeface="Arial" panose="020B0604020202020204" pitchFamily="34" charset="0"/>
              </a:rPr>
              <a:t>your family.</a:t>
            </a:r>
            <a:endParaRPr lang="en-ZA" altLang="tr-TR" sz="5400" b="1">
              <a:solidFill>
                <a:srgbClr val="0070C0"/>
              </a:solidFill>
              <a:latin typeface="Arial" panose="020B0604020202020204" pitchFamily="34" charset="0"/>
            </a:endParaRPr>
          </a:p>
        </p:txBody>
      </p:sp>
      <p:pic>
        <p:nvPicPr>
          <p:cNvPr id="6154" name="Picture 4" descr="http://www.concurringopinions.com/archives/images/famil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7438" y="2000250"/>
            <a:ext cx="2714625"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hlinkClick r:id="rId6" action="ppaction://hlinksldjump"/>
          </p:cNvPr>
          <p:cNvSpPr txBox="1">
            <a:spLocks noChangeArrowheads="1"/>
          </p:cNvSpPr>
          <p:nvPr/>
        </p:nvSpPr>
        <p:spPr bwMode="auto">
          <a:xfrm>
            <a:off x="8143875" y="0"/>
            <a:ext cx="1000125" cy="785813"/>
          </a:xfrm>
          <a:prstGeom prst="cloud">
            <a:avLst/>
          </a:prstGeom>
          <a:solidFill>
            <a:srgbClr val="FFFF00"/>
          </a:solidFill>
          <a:ln w="9525">
            <a:solidFill>
              <a:schemeClr val="accent1">
                <a:lumMod val="20000"/>
                <a:lumOff val="80000"/>
              </a:schemeClr>
            </a:solidFill>
            <a:miter lim="800000"/>
            <a:headEnd/>
            <a:tailEnd/>
          </a:ln>
        </p:spPr>
        <p:txBody>
          <a:bodyPr/>
          <a:lstStyle/>
          <a:p>
            <a:pPr algn="ctr">
              <a:defRPr/>
            </a:pPr>
            <a:r>
              <a:rPr lang="en-GB" altLang="ko-KR" sz="2800" b="1" dirty="0">
                <a:effectLst>
                  <a:outerShdw blurRad="38100" dist="38100" dir="2700000" algn="tl">
                    <a:srgbClr val="000000">
                      <a:alpha val="43137"/>
                    </a:srgbClr>
                  </a:outerShdw>
                </a:effectLst>
                <a:latin typeface="Comic Sans MS" pitchFamily="66" charset="0"/>
                <a:cs typeface="Arial" charset="0"/>
              </a:rPr>
              <a:t>F</a:t>
            </a:r>
            <a:endParaRPr lang="en-GB" altLang="ko-KR" sz="2800" b="1" dirty="0">
              <a:effectLst>
                <a:outerShdw blurRad="38100" dist="38100" dir="2700000" algn="tl">
                  <a:srgbClr val="000000">
                    <a:alpha val="43137"/>
                  </a:srgbClr>
                </a:outerShdw>
              </a:effectLst>
              <a:latin typeface="Comic Sans MS" pitchFamily="66" charset="0"/>
              <a:cs typeface="Arial" charset="0"/>
            </a:endParaRPr>
          </a:p>
        </p:txBody>
      </p:sp>
    </p:spTree>
    <p:controls>
      <mc:AlternateContent xmlns:mc="http://schemas.openxmlformats.org/markup-compatibility/2006">
        <mc:Choice xmlns:v="urn:schemas-microsoft-com:vml" Requires="v">
          <p:control spid="6156" name="TextBox5" r:id="rId2" imgW="9144000" imgH="1562040"/>
        </mc:Choice>
        <mc:Fallback>
          <p:control name="TextBox5" r:id="rId2" imgW="9144000" imgH="1562040">
            <p:pic>
              <p:nvPicPr>
                <p:cNvPr id="6146" name="TextBox5"/>
                <p:cNvPicPr preferRelativeResize="0">
                  <a:picLocks noChangeArrowheads="1" noChangeShapeType="1"/>
                </p:cNvPicPr>
                <p:nvPr/>
              </p:nvPicPr>
              <p:blipFill>
                <a:blip r:embed="rId7"/>
                <a:srcRect/>
                <a:stretch>
                  <a:fillRect/>
                </a:stretch>
              </p:blipFill>
              <p:spPr bwMode="auto">
                <a:xfrm>
                  <a:off x="0" y="5300663"/>
                  <a:ext cx="9144000" cy="1557337"/>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0"/>
                                        <p:tgtEl>
                                          <p:spTgt spid="5"/>
                                        </p:tgtEl>
                                      </p:cBhvr>
                                    </p:animEffect>
                                  </p:childTnLst>
                                </p:cTn>
                              </p:par>
                            </p:childTnLst>
                          </p:cTn>
                        </p:par>
                        <p:par>
                          <p:cTn id="8" fill="hold" nodeType="afterGroup">
                            <p:stCondLst>
                              <p:cond delay="30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30000"/>
                                        <p:tgtEl>
                                          <p:spTgt spid="7"/>
                                        </p:tgtEl>
                                      </p:cBhvr>
                                    </p:animEffect>
                                  </p:childTnLst>
                                </p:cTn>
                              </p:par>
                            </p:childTnLst>
                          </p:cTn>
                        </p:par>
                        <p:par>
                          <p:cTn id="12" fill="hold" nodeType="afterGroup">
                            <p:stCondLst>
                              <p:cond delay="60000"/>
                            </p:stCondLst>
                            <p:childTnLst>
                              <p:par>
                                <p:cTn id="13" presetID="1"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childTnLst>
                                  <p:subTnLst>
                                    <p:audio>
                                      <p:cMediaNode vol="100000">
                                        <p:cTn display="0" masterRel="sameClick">
                                          <p:stCondLst>
                                            <p:cond evt="begin" delay="0">
                                              <p:tn val="13"/>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3"/>
          <p:cNvSpPr txBox="1">
            <a:spLocks noChangeArrowheads="1"/>
          </p:cNvSpPr>
          <p:nvPr/>
        </p:nvSpPr>
        <p:spPr bwMode="auto">
          <a:xfrm>
            <a:off x="0" y="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5400" b="1">
                <a:latin typeface="Arial" panose="020B0604020202020204" pitchFamily="34" charset="0"/>
              </a:rPr>
              <a:t>Talk for a minute about...</a:t>
            </a:r>
            <a:endParaRPr lang="en-ZA" altLang="tr-TR" sz="5400" b="1">
              <a:latin typeface="Arial" panose="020B0604020202020204" pitchFamily="34" charset="0"/>
            </a:endParaRPr>
          </a:p>
        </p:txBody>
      </p:sp>
      <p:sp>
        <p:nvSpPr>
          <p:cNvPr id="5" name="Rectangle 4"/>
          <p:cNvSpPr>
            <a:spLocks noChangeArrowheads="1"/>
          </p:cNvSpPr>
          <p:nvPr/>
        </p:nvSpPr>
        <p:spPr bwMode="auto">
          <a:xfrm>
            <a:off x="428625" y="4714875"/>
            <a:ext cx="3357563" cy="285750"/>
          </a:xfrm>
          <a:prstGeom prst="rect">
            <a:avLst/>
          </a:prstGeom>
          <a:gradFill rotWithShape="1">
            <a:gsLst>
              <a:gs pos="0">
                <a:srgbClr val="FFFF66"/>
              </a:gs>
              <a:gs pos="100000">
                <a:srgbClr val="FF3300"/>
              </a:gs>
            </a:gsLst>
            <a:lin ang="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7173" name="Rectangle 5"/>
          <p:cNvSpPr>
            <a:spLocks noChangeArrowheads="1"/>
          </p:cNvSpPr>
          <p:nvPr/>
        </p:nvSpPr>
        <p:spPr bwMode="auto">
          <a:xfrm>
            <a:off x="428625" y="4714875"/>
            <a:ext cx="3357563" cy="2857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7" name="Rectangle 6"/>
          <p:cNvSpPr>
            <a:spLocks noChangeArrowheads="1"/>
          </p:cNvSpPr>
          <p:nvPr/>
        </p:nvSpPr>
        <p:spPr bwMode="auto">
          <a:xfrm>
            <a:off x="3786188" y="4714875"/>
            <a:ext cx="3373437" cy="280988"/>
          </a:xfrm>
          <a:prstGeom prst="rect">
            <a:avLst/>
          </a:prstGeom>
          <a:gradFill rotWithShape="1">
            <a:gsLst>
              <a:gs pos="0">
                <a:srgbClr val="FFFF66"/>
              </a:gs>
              <a:gs pos="100000">
                <a:srgbClr val="FF3300"/>
              </a:gs>
            </a:gsLst>
            <a:lin ang="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7175" name="Rectangle 7"/>
          <p:cNvSpPr>
            <a:spLocks noChangeArrowheads="1"/>
          </p:cNvSpPr>
          <p:nvPr/>
        </p:nvSpPr>
        <p:spPr bwMode="auto">
          <a:xfrm>
            <a:off x="3786188" y="4714875"/>
            <a:ext cx="3373437" cy="2809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tr-TR" sz="1800">
              <a:latin typeface="Arial" panose="020B0604020202020204" pitchFamily="34" charset="0"/>
            </a:endParaRPr>
          </a:p>
        </p:txBody>
      </p:sp>
      <p:sp>
        <p:nvSpPr>
          <p:cNvPr id="9" name="Text Box 5"/>
          <p:cNvSpPr txBox="1">
            <a:spLocks noChangeArrowheads="1"/>
          </p:cNvSpPr>
          <p:nvPr/>
        </p:nvSpPr>
        <p:spPr bwMode="auto">
          <a:xfrm>
            <a:off x="7874000" y="4429125"/>
            <a:ext cx="1270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tr-TR" sz="4800">
                <a:latin typeface="Arial" panose="020B0604020202020204" pitchFamily="34" charset="0"/>
              </a:rPr>
              <a:t>End</a:t>
            </a:r>
          </a:p>
        </p:txBody>
      </p:sp>
      <p:sp>
        <p:nvSpPr>
          <p:cNvPr id="7177" name="TextBox 9"/>
          <p:cNvSpPr txBox="1">
            <a:spLocks noChangeArrowheads="1"/>
          </p:cNvSpPr>
          <p:nvPr/>
        </p:nvSpPr>
        <p:spPr bwMode="auto">
          <a:xfrm>
            <a:off x="0" y="928688"/>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4400" b="1">
                <a:solidFill>
                  <a:srgbClr val="0070C0"/>
                </a:solidFill>
                <a:latin typeface="Arial" panose="020B0604020202020204" pitchFamily="34" charset="0"/>
              </a:rPr>
              <a:t>music that you like or don’t like.</a:t>
            </a:r>
            <a:endParaRPr lang="en-ZA" altLang="tr-TR" sz="4400" b="1">
              <a:solidFill>
                <a:srgbClr val="0070C0"/>
              </a:solidFill>
              <a:latin typeface="Arial" panose="020B0604020202020204" pitchFamily="34" charset="0"/>
            </a:endParaRPr>
          </a:p>
        </p:txBody>
      </p:sp>
      <p:pic>
        <p:nvPicPr>
          <p:cNvPr id="7178" name="Picture 4" descr="http://blogs.voices.com/buzz/music-not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75" y="1857375"/>
            <a:ext cx="2643188"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hlinkClick r:id="rId6" action="ppaction://hlinksldjump"/>
          </p:cNvPr>
          <p:cNvSpPr txBox="1">
            <a:spLocks noChangeArrowheads="1"/>
          </p:cNvSpPr>
          <p:nvPr/>
        </p:nvSpPr>
        <p:spPr bwMode="auto">
          <a:xfrm>
            <a:off x="8143875" y="0"/>
            <a:ext cx="1000125" cy="785813"/>
          </a:xfrm>
          <a:prstGeom prst="cloud">
            <a:avLst/>
          </a:prstGeom>
          <a:solidFill>
            <a:srgbClr val="FFFF00"/>
          </a:solidFill>
          <a:ln w="9525">
            <a:solidFill>
              <a:schemeClr val="accent1">
                <a:lumMod val="20000"/>
                <a:lumOff val="80000"/>
              </a:schemeClr>
            </a:solidFill>
            <a:miter lim="800000"/>
            <a:headEnd/>
            <a:tailEnd/>
          </a:ln>
        </p:spPr>
        <p:txBody>
          <a:bodyPr/>
          <a:lstStyle/>
          <a:p>
            <a:pPr algn="ctr">
              <a:defRPr/>
            </a:pPr>
            <a:r>
              <a:rPr lang="en-GB" altLang="ko-KR" sz="2800" b="1" dirty="0">
                <a:effectLst>
                  <a:outerShdw blurRad="38100" dist="38100" dir="2700000" algn="tl">
                    <a:srgbClr val="000000">
                      <a:alpha val="43137"/>
                    </a:srgbClr>
                  </a:outerShdw>
                </a:effectLst>
                <a:latin typeface="Comic Sans MS" pitchFamily="66" charset="0"/>
                <a:cs typeface="Arial" charset="0"/>
              </a:rPr>
              <a:t>G</a:t>
            </a:r>
            <a:endParaRPr lang="en-GB" altLang="ko-KR" sz="2800" b="1" dirty="0">
              <a:effectLst>
                <a:outerShdw blurRad="38100" dist="38100" dir="2700000" algn="tl">
                  <a:srgbClr val="000000">
                    <a:alpha val="43137"/>
                  </a:srgbClr>
                </a:outerShdw>
              </a:effectLst>
              <a:latin typeface="Comic Sans MS" pitchFamily="66" charset="0"/>
              <a:cs typeface="Arial" charset="0"/>
            </a:endParaRPr>
          </a:p>
        </p:txBody>
      </p:sp>
    </p:spTree>
    <p:controls>
      <mc:AlternateContent xmlns:mc="http://schemas.openxmlformats.org/markup-compatibility/2006">
        <mc:Choice xmlns:v="urn:schemas-microsoft-com:vml" Requires="v">
          <p:control spid="7180" name="TextBox5" r:id="rId2" imgW="9144000" imgH="1562040"/>
        </mc:Choice>
        <mc:Fallback>
          <p:control name="TextBox5" r:id="rId2" imgW="9144000" imgH="1562040">
            <p:pic>
              <p:nvPicPr>
                <p:cNvPr id="7170" name="TextBox5"/>
                <p:cNvPicPr preferRelativeResize="0">
                  <a:picLocks noChangeArrowheads="1" noChangeShapeType="1"/>
                </p:cNvPicPr>
                <p:nvPr/>
              </p:nvPicPr>
              <p:blipFill>
                <a:blip r:embed="rId7"/>
                <a:srcRect/>
                <a:stretch>
                  <a:fillRect/>
                </a:stretch>
              </p:blipFill>
              <p:spPr bwMode="auto">
                <a:xfrm>
                  <a:off x="0" y="5300663"/>
                  <a:ext cx="9144000" cy="1557337"/>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0"/>
                                        <p:tgtEl>
                                          <p:spTgt spid="5"/>
                                        </p:tgtEl>
                                      </p:cBhvr>
                                    </p:animEffect>
                                  </p:childTnLst>
                                </p:cTn>
                              </p:par>
                            </p:childTnLst>
                          </p:cTn>
                        </p:par>
                        <p:par>
                          <p:cTn id="8" fill="hold" nodeType="afterGroup">
                            <p:stCondLst>
                              <p:cond delay="30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30000"/>
                                        <p:tgtEl>
                                          <p:spTgt spid="7"/>
                                        </p:tgtEl>
                                      </p:cBhvr>
                                    </p:animEffect>
                                  </p:childTnLst>
                                </p:cTn>
                              </p:par>
                            </p:childTnLst>
                          </p:cTn>
                        </p:par>
                        <p:par>
                          <p:cTn id="12" fill="hold" nodeType="afterGroup">
                            <p:stCondLst>
                              <p:cond delay="60000"/>
                            </p:stCondLst>
                            <p:childTnLst>
                              <p:par>
                                <p:cTn id="13" presetID="1"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childTnLst>
                                  <p:subTnLst>
                                    <p:audio>
                                      <p:cMediaNode vol="100000">
                                        <p:cTn display="0" masterRel="sameClick">
                                          <p:stCondLst>
                                            <p:cond evt="begin" delay="0">
                                              <p:tn val="13"/>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407</Words>
  <Application>Microsoft Office PowerPoint</Application>
  <PresentationFormat>Předvádění na obrazovce (4:3)</PresentationFormat>
  <Paragraphs>106</Paragraphs>
  <Slides>22</Slides>
  <Notes>2</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22</vt:i4>
      </vt:variant>
    </vt:vector>
  </HeadingPairs>
  <TitlesOfParts>
    <vt:vector size="27" baseType="lpstr">
      <vt:lpstr>Arial</vt:lpstr>
      <vt:lpstr>Calibri</vt:lpstr>
      <vt:lpstr>Comic Sans MS</vt:lpstr>
      <vt:lpstr>맑은 고딕</vt:lpstr>
      <vt:lpstr>Office Theme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Jessica</dc:creator>
  <cp:lastModifiedBy>Mikulecký Rostislav</cp:lastModifiedBy>
  <cp:revision>14</cp:revision>
  <dcterms:created xsi:type="dcterms:W3CDTF">2010-11-03T11:57:01Z</dcterms:created>
  <dcterms:modified xsi:type="dcterms:W3CDTF">2023-12-28T22:54:35Z</dcterms:modified>
</cp:coreProperties>
</file>