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70" r:id="rId14"/>
    <p:sldId id="278" r:id="rId15"/>
    <p:sldId id="275" r:id="rId16"/>
    <p:sldId id="273" r:id="rId17"/>
    <p:sldId id="274" r:id="rId18"/>
    <p:sldId id="271" r:id="rId19"/>
    <p:sldId id="272" r:id="rId20"/>
    <p:sldId id="276" r:id="rId21"/>
    <p:sldId id="277" r:id="rId22"/>
    <p:sldId id="279" r:id="rId23"/>
    <p:sldId id="281" r:id="rId24"/>
    <p:sldId id="280" r:id="rId25"/>
    <p:sldId id="282" r:id="rId26"/>
    <p:sldId id="283" r:id="rId27"/>
    <p:sldId id="284" r:id="rId28"/>
    <p:sldId id="285" r:id="rId29"/>
    <p:sldId id="290" r:id="rId30"/>
    <p:sldId id="291" r:id="rId31"/>
    <p:sldId id="288" r:id="rId32"/>
    <p:sldId id="289" r:id="rId33"/>
    <p:sldId id="287" r:id="rId34"/>
    <p:sldId id="286" r:id="rId3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113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6CC1C-02D4-44CD-ACED-D451CAF3BD9B}" type="datetimeFigureOut">
              <a:rPr lang="en-US" altLang="cs-CZ"/>
              <a:pPr>
                <a:defRPr/>
              </a:pPr>
              <a:t>1/27/2021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0A98E-1730-45E4-AAE6-D22C6DA3C20C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554507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3EF7D-0DDD-4F29-80B8-36C2D12496DC}" type="datetimeFigureOut">
              <a:rPr lang="en-US" altLang="cs-CZ"/>
              <a:pPr>
                <a:defRPr/>
              </a:pPr>
              <a:t>1/27/2021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9E382-8804-4AE2-BB1D-21A429C02D0E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01426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1687D-4775-4FE3-979B-1F0873DF3876}" type="datetimeFigureOut">
              <a:rPr lang="en-US" altLang="cs-CZ"/>
              <a:pPr>
                <a:defRPr/>
              </a:pPr>
              <a:t>1/27/2021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F98F0-6394-4F0C-BF24-ADBB5DACB6B6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102803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0DBAD-D0FF-40A0-82C5-BCBE07FF53C7}" type="datetimeFigureOut">
              <a:rPr lang="en-US" altLang="cs-CZ"/>
              <a:pPr>
                <a:defRPr/>
              </a:pPr>
              <a:t>1/27/2021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366BB-3AC3-4134-8825-9FC7E84B0AB6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65231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D7B2F-0C9C-4BE1-9F41-EF3C86BA13FF}" type="datetimeFigureOut">
              <a:rPr lang="en-US" altLang="cs-CZ"/>
              <a:pPr>
                <a:defRPr/>
              </a:pPr>
              <a:t>1/27/2021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1DB33-86D4-4EA2-BC5C-9CB7D079CFB9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13578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5CBB4-38EE-485A-8370-72D6ED9429B9}" type="datetimeFigureOut">
              <a:rPr lang="en-US" altLang="cs-CZ"/>
              <a:pPr>
                <a:defRPr/>
              </a:pPr>
              <a:t>1/27/2021</a:t>
            </a:fld>
            <a:endParaRPr lang="en-US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4A90A-7298-4C3E-83E1-E865445CB10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058208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71A65-DA37-485B-9F92-7E41ABE196DA}" type="datetimeFigureOut">
              <a:rPr lang="en-US" altLang="cs-CZ"/>
              <a:pPr>
                <a:defRPr/>
              </a:pPr>
              <a:t>1/27/2021</a:t>
            </a:fld>
            <a:endParaRPr lang="en-US" alt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D873D-9B0D-4A31-9EF0-FA56D68F5033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52631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63912-F23B-463F-9A9D-BD96A0E3CF29}" type="datetimeFigureOut">
              <a:rPr lang="en-US" altLang="cs-CZ"/>
              <a:pPr>
                <a:defRPr/>
              </a:pPr>
              <a:t>1/27/2021</a:t>
            </a:fld>
            <a:endParaRPr lang="en-US" alt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1F145-4507-4BC7-8786-355978899D0A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254126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591F1-1495-49F6-8A4A-2C44E413840C}" type="datetimeFigureOut">
              <a:rPr lang="en-US" altLang="cs-CZ"/>
              <a:pPr>
                <a:defRPr/>
              </a:pPr>
              <a:t>1/27/2021</a:t>
            </a:fld>
            <a:endParaRPr lang="en-US" alt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3BAD7-94DD-4254-B659-8438D09427C8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87925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21E7-82E1-458D-956E-B3C94D8C6D9F}" type="datetimeFigureOut">
              <a:rPr lang="en-US" altLang="cs-CZ"/>
              <a:pPr>
                <a:defRPr/>
              </a:pPr>
              <a:t>1/27/2021</a:t>
            </a:fld>
            <a:endParaRPr lang="en-US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49F78-C89C-4EB6-9762-35EB6B25AC45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698509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02B69-D9F1-45A8-A8B5-F0C67F23DEF0}" type="datetimeFigureOut">
              <a:rPr lang="en-US" altLang="cs-CZ"/>
              <a:pPr>
                <a:defRPr/>
              </a:pPr>
              <a:t>1/27/2021</a:t>
            </a:fld>
            <a:endParaRPr lang="en-US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B9512-076C-43FD-A65C-0A51F5102A7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023859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text styles</a:t>
            </a:r>
          </a:p>
          <a:p>
            <a:pPr lvl="1"/>
            <a:r>
              <a:rPr lang="en-US" altLang="cs-CZ" smtClean="0"/>
              <a:t>Second level</a:t>
            </a:r>
          </a:p>
          <a:p>
            <a:pPr lvl="2"/>
            <a:r>
              <a:rPr lang="en-US" altLang="cs-CZ" smtClean="0"/>
              <a:t>Third level</a:t>
            </a:r>
          </a:p>
          <a:p>
            <a:pPr lvl="3"/>
            <a:r>
              <a:rPr lang="en-US" altLang="cs-CZ" smtClean="0"/>
              <a:t>Fourth level</a:t>
            </a:r>
          </a:p>
          <a:p>
            <a:pPr lvl="4"/>
            <a:r>
              <a:rPr lang="en-US" altLang="cs-CZ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1C01D27-F996-49E0-A533-786509686AFF}" type="datetimeFigureOut">
              <a:rPr lang="en-US" altLang="cs-CZ"/>
              <a:pPr>
                <a:defRPr/>
              </a:pPr>
              <a:t>1/27/2021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80E83D5-5653-4D76-B5E3-1A7903A862E9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cs-CZ" sz="8000" b="1" smtClean="0"/>
              <a:t>FOOD</a:t>
            </a:r>
            <a:br>
              <a:rPr lang="en-US" altLang="cs-CZ" sz="8000" b="1" smtClean="0"/>
            </a:br>
            <a:r>
              <a:rPr lang="en-US" altLang="cs-CZ" sz="8000" b="1" smtClean="0"/>
              <a:t>&amp; COOKING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371600" y="5060950"/>
            <a:ext cx="6400800" cy="654050"/>
          </a:xfrm>
        </p:spPr>
        <p:txBody>
          <a:bodyPr/>
          <a:lstStyle/>
          <a:p>
            <a:pPr eaLnBrk="1" hangingPunct="1"/>
            <a:endParaRPr lang="en-US" altLang="cs-CZ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6000" b="1" smtClean="0"/>
              <a:t>INGREDIENTS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r>
              <a:rPr lang="en-US" altLang="cs-CZ" sz="4000" smtClean="0"/>
              <a:t>cabbage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 eaLnBrk="1" hangingPunct="1"/>
            <a:r>
              <a:rPr lang="en-US" altLang="cs-CZ" sz="4000" smtClean="0"/>
              <a:t>lemon</a:t>
            </a:r>
          </a:p>
        </p:txBody>
      </p:sp>
      <p:pic>
        <p:nvPicPr>
          <p:cNvPr id="11269" name="Content Placeholder 9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" b="1100"/>
          <a:stretch>
            <a:fillRect/>
          </a:stretch>
        </p:blipFill>
        <p:spPr/>
      </p:pic>
      <p:pic>
        <p:nvPicPr>
          <p:cNvPr id="11270" name="Content Placeholder 13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6" r="1425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8" r="13922"/>
          <a:stretch>
            <a:fillRect/>
          </a:stretch>
        </p:blipFill>
        <p:spPr bwMode="auto">
          <a:xfrm>
            <a:off x="0" y="0"/>
            <a:ext cx="9144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food from around the world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What dishes are famous around the world?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cs-CZ" sz="3200" smtClean="0"/>
              <a:t>tacos</a:t>
            </a:r>
          </a:p>
        </p:txBody>
      </p:sp>
      <p:pic>
        <p:nvPicPr>
          <p:cNvPr id="13315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r="5637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 eaLnBrk="1" hangingPunct="1"/>
            <a:r>
              <a:rPr lang="en-US" altLang="cs-CZ" sz="3200" smtClean="0"/>
              <a:t>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cs-CZ" sz="3200" smtClean="0"/>
              <a:t>fish and chips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 eaLnBrk="1" hangingPunct="1"/>
            <a:r>
              <a:rPr lang="en-US" altLang="cs-CZ" sz="3200" smtClean="0"/>
              <a:t>United Kingdom</a:t>
            </a:r>
          </a:p>
        </p:txBody>
      </p:sp>
      <p:pic>
        <p:nvPicPr>
          <p:cNvPr id="14340" name="Picture Placeholder 7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cs-CZ" sz="3200" smtClean="0"/>
              <a:t>paella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 eaLnBrk="1" hangingPunct="1"/>
            <a:r>
              <a:rPr lang="en-US" altLang="cs-CZ" sz="3200" smtClean="0"/>
              <a:t>Spain</a:t>
            </a:r>
          </a:p>
        </p:txBody>
      </p:sp>
      <p:pic>
        <p:nvPicPr>
          <p:cNvPr id="15364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r="1245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cs-CZ" sz="3200" smtClean="0"/>
              <a:t>sushi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 eaLnBrk="1" hangingPunct="1"/>
            <a:r>
              <a:rPr lang="en-US" altLang="cs-CZ" sz="3200" smtClean="0"/>
              <a:t>Japan</a:t>
            </a:r>
          </a:p>
        </p:txBody>
      </p:sp>
      <p:pic>
        <p:nvPicPr>
          <p:cNvPr id="16388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 r="1266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smtClean="0"/>
              <a:t>Dumplings, pork and cabbage</a:t>
            </a:r>
            <a:endParaRPr lang="en-US" altLang="cs-CZ" sz="320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smtClean="0"/>
              <a:t>The Czech Republic</a:t>
            </a:r>
            <a:endParaRPr lang="en-US" altLang="cs-CZ" sz="3200" smtClean="0"/>
          </a:p>
        </p:txBody>
      </p:sp>
      <p:pic>
        <p:nvPicPr>
          <p:cNvPr id="17412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261938"/>
            <a:ext cx="572452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2288" y="4837113"/>
            <a:ext cx="5486400" cy="566737"/>
          </a:xfrm>
        </p:spPr>
        <p:txBody>
          <a:bodyPr/>
          <a:lstStyle/>
          <a:p>
            <a:pPr algn="ctr" eaLnBrk="1" hangingPunct="1"/>
            <a:r>
              <a:rPr lang="cs-CZ" altLang="cs-CZ" sz="3200" smtClean="0"/>
              <a:t>Dill sauce with dumplings</a:t>
            </a:r>
            <a:endParaRPr lang="en-US" altLang="cs-CZ" sz="320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smtClean="0"/>
              <a:t>The Czech Republic</a:t>
            </a:r>
            <a:endParaRPr lang="en-US" altLang="cs-CZ" sz="3200" smtClean="0"/>
          </a:p>
        </p:txBody>
      </p:sp>
      <p:pic>
        <p:nvPicPr>
          <p:cNvPr id="1843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180975"/>
            <a:ext cx="601027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smtClean="0"/>
              <a:t>Fried cheese</a:t>
            </a:r>
            <a:endParaRPr lang="en-US" altLang="cs-CZ" sz="320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smtClean="0"/>
              <a:t>The Czech Republic</a:t>
            </a:r>
            <a:endParaRPr lang="en-US" altLang="cs-CZ" sz="3200" smtClean="0"/>
          </a:p>
        </p:txBody>
      </p:sp>
      <p:pic>
        <p:nvPicPr>
          <p:cNvPr id="1946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409575"/>
            <a:ext cx="65055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smtClean="0"/>
              <a:t>Tomato sauce with dumplings</a:t>
            </a:r>
            <a:endParaRPr lang="en-US" altLang="cs-CZ" sz="320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smtClean="0"/>
              <a:t>Czech Republic</a:t>
            </a:r>
            <a:endParaRPr lang="en-US" altLang="cs-CZ" sz="3200" smtClean="0"/>
          </a:p>
        </p:txBody>
      </p:sp>
      <p:pic>
        <p:nvPicPr>
          <p:cNvPr id="2048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306513"/>
            <a:ext cx="611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22" b="37038"/>
          <a:stretch>
            <a:fillRect/>
          </a:stretch>
        </p:blipFill>
        <p:spPr bwMode="auto">
          <a:xfrm>
            <a:off x="0" y="2400300"/>
            <a:ext cx="9144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Content Placeholder 12"/>
          <p:cNvSpPr>
            <a:spLocks noGrp="1"/>
          </p:cNvSpPr>
          <p:nvPr>
            <p:ph idx="1"/>
          </p:nvPr>
        </p:nvSpPr>
        <p:spPr>
          <a:xfrm>
            <a:off x="174625" y="396875"/>
            <a:ext cx="8512175" cy="5729288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cs-CZ" sz="3600" smtClean="0"/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cs-CZ" sz="3600" smtClean="0"/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cs-CZ" sz="3600" smtClean="0"/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cs-CZ" altLang="cs-CZ" sz="3600" smtClean="0"/>
              <a:t>               What is your favourite food? </a:t>
            </a:r>
            <a:endParaRPr lang="en-US" altLang="cs-CZ" sz="3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smtClean="0"/>
              <a:t>sirloin</a:t>
            </a:r>
            <a:endParaRPr lang="en-US" altLang="cs-CZ" sz="320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smtClean="0"/>
              <a:t>The Czech Republic</a:t>
            </a:r>
            <a:endParaRPr lang="en-US" altLang="cs-CZ" sz="3200" smtClean="0"/>
          </a:p>
        </p:txBody>
      </p:sp>
      <p:sp>
        <p:nvSpPr>
          <p:cNvPr id="21508" name="Zástupný symbol pro obrázek 1"/>
          <p:cNvSpPr>
            <a:spLocks noGrp="1" noTextEdit="1"/>
          </p:cNvSpPr>
          <p:nvPr>
            <p:ph type="pic" idx="1"/>
          </p:nvPr>
        </p:nvSpPr>
        <p:spPr/>
      </p:sp>
      <p:pic>
        <p:nvPicPr>
          <p:cNvPr id="21509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-96838"/>
            <a:ext cx="6105525" cy="498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cs-CZ" sz="3200" smtClean="0"/>
              <a:t>spaghetti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 eaLnBrk="1" hangingPunct="1"/>
            <a:r>
              <a:rPr lang="en-US" altLang="cs-CZ" sz="3200" smtClean="0"/>
              <a:t>Italy</a:t>
            </a:r>
          </a:p>
        </p:txBody>
      </p:sp>
      <p:pic>
        <p:nvPicPr>
          <p:cNvPr id="22532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8" r="13922"/>
          <a:stretch>
            <a:fillRect/>
          </a:stretch>
        </p:blipFill>
        <p:spPr bwMode="auto">
          <a:xfrm>
            <a:off x="0" y="0"/>
            <a:ext cx="9144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COOKING METHODS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How do you cook your food?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3200" smtClean="0"/>
              <a:t>boiling</a:t>
            </a:r>
          </a:p>
        </p:txBody>
      </p:sp>
      <p:pic>
        <p:nvPicPr>
          <p:cNvPr id="24579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r="1725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cs-CZ" smtClean="0"/>
              <a:t>The food is in a very hot water or liquid. The temperature is very high which creates bubbles.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3200" smtClean="0"/>
              <a:t>steaming</a:t>
            </a:r>
          </a:p>
        </p:txBody>
      </p:sp>
      <p:pic>
        <p:nvPicPr>
          <p:cNvPr id="25603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2" r="20872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cs-CZ" smtClean="0"/>
              <a:t>The food is on top of a boiling water or liquid. The moist hot air cooks the food.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3200" smtClean="0"/>
              <a:t>frying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cs-CZ" smtClean="0"/>
              <a:t>Food is cooked in very hot oil. </a:t>
            </a:r>
          </a:p>
        </p:txBody>
      </p:sp>
      <p:pic>
        <p:nvPicPr>
          <p:cNvPr id="26628" name="Content Placeholder 7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8" r="2355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3200" smtClean="0"/>
              <a:t>baking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cs-CZ" smtClean="0"/>
              <a:t>Food is cooked inside an oven. </a:t>
            </a:r>
          </a:p>
        </p:txBody>
      </p:sp>
      <p:pic>
        <p:nvPicPr>
          <p:cNvPr id="27652" name="Content Placeholder 8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r="2088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3200" smtClean="0"/>
              <a:t>grilling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cs-CZ" smtClean="0"/>
              <a:t>Food is cooked quickly on top of an open flame. </a:t>
            </a:r>
          </a:p>
        </p:txBody>
      </p:sp>
      <p:pic>
        <p:nvPicPr>
          <p:cNvPr id="28676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r="1729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3200" smtClean="0"/>
              <a:t>roasting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cs-CZ" smtClean="0"/>
              <a:t>Food is cooked slowly in hot temperature usually in an open flame. </a:t>
            </a:r>
          </a:p>
        </p:txBody>
      </p:sp>
      <p:pic>
        <p:nvPicPr>
          <p:cNvPr id="29700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r="2088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8" r="13922"/>
          <a:stretch>
            <a:fillRect/>
          </a:stretch>
        </p:blipFill>
        <p:spPr bwMode="auto">
          <a:xfrm>
            <a:off x="0" y="0"/>
            <a:ext cx="9144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IN THE KITCHEN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What things do you have in your kitchen?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8" r="13922"/>
          <a:stretch>
            <a:fillRect/>
          </a:stretch>
        </p:blipFill>
        <p:spPr bwMode="auto">
          <a:xfrm>
            <a:off x="0" y="0"/>
            <a:ext cx="9144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COMMON INGREDIENTS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What food do you usually cook with?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22" b="37038"/>
          <a:stretch>
            <a:fillRect/>
          </a:stretch>
        </p:blipFill>
        <p:spPr bwMode="auto">
          <a:xfrm>
            <a:off x="0" y="2400300"/>
            <a:ext cx="9144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317500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1038225"/>
            <a:ext cx="29702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317500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1750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4090988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4249738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35000" y="2214563"/>
            <a:ext cx="1038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800">
                <a:solidFill>
                  <a:srgbClr val="FF0000"/>
                </a:solidFill>
              </a:rPr>
              <a:t>fridge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041775" y="2193925"/>
            <a:ext cx="976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800">
                <a:solidFill>
                  <a:srgbClr val="FF0000"/>
                </a:solidFill>
              </a:rPr>
              <a:t>stove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486650" y="2193925"/>
            <a:ext cx="758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800">
                <a:solidFill>
                  <a:srgbClr val="FF0000"/>
                </a:solidFill>
              </a:rPr>
              <a:t>sink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66775" y="6065838"/>
            <a:ext cx="682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800">
                <a:solidFill>
                  <a:srgbClr val="FF0000"/>
                </a:solidFill>
              </a:rPr>
              <a:t>pot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956050" y="6045200"/>
            <a:ext cx="903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800">
                <a:solidFill>
                  <a:srgbClr val="FF0000"/>
                </a:solidFill>
              </a:rPr>
              <a:t>oven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464425" y="6045200"/>
            <a:ext cx="88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800">
                <a:solidFill>
                  <a:srgbClr val="FF0000"/>
                </a:solidFill>
              </a:rPr>
              <a:t>ladle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8" r="13922"/>
          <a:stretch>
            <a:fillRect/>
          </a:stretch>
        </p:blipFill>
        <p:spPr bwMode="auto">
          <a:xfrm>
            <a:off x="0" y="0"/>
            <a:ext cx="9144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itle 1"/>
          <p:cNvSpPr>
            <a:spLocks noGrp="1"/>
          </p:cNvSpPr>
          <p:nvPr>
            <p:ph type="title"/>
          </p:nvPr>
        </p:nvSpPr>
        <p:spPr>
          <a:xfrm>
            <a:off x="457200" y="1978025"/>
            <a:ext cx="5353050" cy="1143000"/>
          </a:xfrm>
        </p:spPr>
        <p:txBody>
          <a:bodyPr/>
          <a:lstStyle/>
          <a:p>
            <a:pPr eaLnBrk="1" hangingPunct="1"/>
            <a:r>
              <a:rPr lang="en-US" altLang="cs-CZ" sz="4800" smtClean="0">
                <a:solidFill>
                  <a:srgbClr val="FF0000"/>
                </a:solidFill>
              </a:rPr>
              <a:t>sweet | salty | spicy bitter |sour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idx="1"/>
          </p:nvPr>
        </p:nvSpPr>
        <p:spPr>
          <a:xfrm>
            <a:off x="457200" y="3778250"/>
            <a:ext cx="8229600" cy="2347913"/>
          </a:xfrm>
        </p:spPr>
        <p:txBody>
          <a:bodyPr/>
          <a:lstStyle/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cs-CZ" sz="2500" smtClean="0"/>
              <a:t>Food from India and Sichuan can be very __________ . 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cs-CZ" sz="2500" smtClean="0"/>
              <a:t>Eating foods that are too __________ can cause diabetes. 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cs-CZ" sz="2500" smtClean="0"/>
              <a:t>__________ is the taste of lemon. 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cs-CZ" sz="2500" smtClean="0"/>
              <a:t>Most potato chips are very __________ . 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cs-CZ" sz="2500" smtClean="0"/>
              <a:t>Some people don</a:t>
            </a:r>
            <a:r>
              <a:rPr lang="en-US" altLang="en-US" sz="2500" smtClean="0"/>
              <a:t>’</a:t>
            </a:r>
            <a:r>
              <a:rPr lang="en-US" altLang="cs-CZ" sz="2500" smtClean="0"/>
              <a:t>t like beer because it is __________ . 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746875" y="3698875"/>
            <a:ext cx="703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solidFill>
                  <a:srgbClr val="FF0000"/>
                </a:solidFill>
              </a:rPr>
              <a:t>spicy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35525" y="4098925"/>
            <a:ext cx="809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solidFill>
                  <a:srgbClr val="FF0000"/>
                </a:solidFill>
              </a:rPr>
              <a:t>sweet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84300" y="4651375"/>
            <a:ext cx="661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solidFill>
                  <a:srgbClr val="FF0000"/>
                </a:solidFill>
              </a:rPr>
              <a:t>Sour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949825" y="5108575"/>
            <a:ext cx="671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solidFill>
                  <a:srgbClr val="FF0000"/>
                </a:solidFill>
              </a:rPr>
              <a:t>salty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746875" y="5508625"/>
            <a:ext cx="766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solidFill>
                  <a:srgbClr val="FF0000"/>
                </a:solidFill>
              </a:rPr>
              <a:t>bitter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3" grpId="0"/>
      <p:bldP spid="7" grpId="0"/>
      <p:bldP spid="8" grpId="0"/>
      <p:bldP spid="9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8" r="13922"/>
          <a:stretch>
            <a:fillRect/>
          </a:stretch>
        </p:blipFill>
        <p:spPr bwMode="auto">
          <a:xfrm>
            <a:off x="0" y="0"/>
            <a:ext cx="9144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le 1"/>
          <p:cNvSpPr>
            <a:spLocks noGrp="1"/>
          </p:cNvSpPr>
          <p:nvPr>
            <p:ph type="title"/>
          </p:nvPr>
        </p:nvSpPr>
        <p:spPr>
          <a:xfrm>
            <a:off x="457200" y="1978025"/>
            <a:ext cx="5353050" cy="1143000"/>
          </a:xfrm>
        </p:spPr>
        <p:txBody>
          <a:bodyPr/>
          <a:lstStyle/>
          <a:p>
            <a:pPr eaLnBrk="1" hangingPunct="1"/>
            <a:r>
              <a:rPr lang="en-US" altLang="cs-CZ" sz="3200" smtClean="0">
                <a:solidFill>
                  <a:srgbClr val="FF0000"/>
                </a:solidFill>
              </a:rPr>
              <a:t>always | usually | sometimes</a:t>
            </a:r>
            <a:br>
              <a:rPr lang="en-US" altLang="cs-CZ" sz="3200" smtClean="0">
                <a:solidFill>
                  <a:srgbClr val="FF0000"/>
                </a:solidFill>
              </a:rPr>
            </a:br>
            <a:r>
              <a:rPr lang="en-US" altLang="cs-CZ" sz="3200" smtClean="0">
                <a:solidFill>
                  <a:srgbClr val="FF0000"/>
                </a:solidFill>
              </a:rPr>
              <a:t>rarely | never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idx="1"/>
          </p:nvPr>
        </p:nvSpPr>
        <p:spPr>
          <a:xfrm>
            <a:off x="457200" y="3778250"/>
            <a:ext cx="8229600" cy="2347913"/>
          </a:xfrm>
        </p:spPr>
        <p:txBody>
          <a:bodyPr/>
          <a:lstStyle/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cs-CZ" sz="2500" smtClean="0"/>
              <a:t>How often do you cook food?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cs-CZ" sz="2500" smtClean="0"/>
              <a:t>How often do you eat in restaurants?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cs-CZ" sz="2500" smtClean="0"/>
              <a:t>How often do you eat in fast foods?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cs-CZ" sz="2500" smtClean="0"/>
              <a:t>How often do you eat meat?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cs-CZ" sz="2500" smtClean="0"/>
              <a:t>How often do you eat fruit and vegetables?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22" b="37038"/>
          <a:stretch>
            <a:fillRect/>
          </a:stretch>
        </p:blipFill>
        <p:spPr bwMode="auto">
          <a:xfrm>
            <a:off x="0" y="2400300"/>
            <a:ext cx="9144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b="1" smtClean="0"/>
              <a:t>CONVERSATION</a:t>
            </a:r>
          </a:p>
        </p:txBody>
      </p:sp>
      <p:sp>
        <p:nvSpPr>
          <p:cNvPr id="34820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cs-CZ" sz="2000" smtClean="0"/>
              <a:t>Do you know how to cook?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cs-CZ" sz="2000" smtClean="0"/>
              <a:t>How often do you cook?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cs-CZ" sz="2000" smtClean="0"/>
              <a:t>Do you want to learn how to cook well?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cs-CZ" sz="2000" smtClean="0"/>
              <a:t>Do you watch cooking shows? Why or why not?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cs-CZ" sz="2000" smtClean="0"/>
              <a:t>What are your favorite fruits and vegetables?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cs-CZ" sz="2000" smtClean="0"/>
              <a:t>Describe your favorite food.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cs-CZ" sz="2000" smtClean="0"/>
              <a:t>What vegetable do you dislike?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cs-CZ" sz="2000" smtClean="0"/>
              <a:t>What fruit do you dislike?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cs-CZ" sz="2000" smtClean="0"/>
              <a:t>What famous food from your country do you often eat?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en-US" altLang="cs-CZ" sz="2000" smtClean="0"/>
              <a:t>What famous food from another country do you like?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cs-CZ" sz="6600" b="1" smtClean="0"/>
              <a:t>THANK YOU!</a:t>
            </a:r>
          </a:p>
        </p:txBody>
      </p:sp>
      <p:sp>
        <p:nvSpPr>
          <p:cNvPr id="35843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Alena Mikulecká</a:t>
            </a:r>
            <a:endParaRPr lang="en-US" altLang="cs-CZ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6000" b="1" smtClean="0"/>
              <a:t>INGREDIENTS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r>
              <a:rPr lang="en-US" altLang="cs-CZ" sz="4000" smtClean="0"/>
              <a:t>garlic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 eaLnBrk="1" hangingPunct="1"/>
            <a:r>
              <a:rPr lang="en-US" altLang="cs-CZ" sz="4000" smtClean="0"/>
              <a:t>onion</a:t>
            </a:r>
          </a:p>
        </p:txBody>
      </p:sp>
      <p:pic>
        <p:nvPicPr>
          <p:cNvPr id="5125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1" r="21991"/>
          <a:stretch>
            <a:fillRect/>
          </a:stretch>
        </p:blipFill>
        <p:spPr/>
      </p:pic>
      <p:pic>
        <p:nvPicPr>
          <p:cNvPr id="5126" name="Content Placeholder 13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" b="111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6000" b="1" smtClean="0"/>
              <a:t>INGREDIENTS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r>
              <a:rPr lang="en-US" altLang="cs-CZ" sz="4000" smtClean="0"/>
              <a:t>oil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 eaLnBrk="1" hangingPunct="1"/>
            <a:r>
              <a:rPr lang="en-US" altLang="cs-CZ" sz="4000" smtClean="0"/>
              <a:t>tomato</a:t>
            </a:r>
          </a:p>
        </p:txBody>
      </p:sp>
      <p:pic>
        <p:nvPicPr>
          <p:cNvPr id="6149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7" r="11707"/>
          <a:stretch>
            <a:fillRect/>
          </a:stretch>
        </p:blipFill>
        <p:spPr/>
      </p:pic>
      <p:pic>
        <p:nvPicPr>
          <p:cNvPr id="615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1" r="1169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6000" b="1" smtClean="0"/>
              <a:t>INGREDIENTS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r>
              <a:rPr lang="en-US" altLang="cs-CZ" sz="4000" smtClean="0"/>
              <a:t>fish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 eaLnBrk="1" hangingPunct="1"/>
            <a:r>
              <a:rPr lang="en-US" altLang="cs-CZ" sz="4000" smtClean="0"/>
              <a:t>chicken</a:t>
            </a:r>
          </a:p>
        </p:txBody>
      </p:sp>
      <p:pic>
        <p:nvPicPr>
          <p:cNvPr id="7173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r="9425"/>
          <a:stretch>
            <a:fillRect/>
          </a:stretch>
        </p:blipFill>
        <p:spPr/>
      </p:pic>
      <p:pic>
        <p:nvPicPr>
          <p:cNvPr id="7174" name="Content Placeholder 11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1444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6000" b="1" smtClean="0"/>
              <a:t>INGREDIENTS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r>
              <a:rPr lang="en-US" altLang="cs-CZ" sz="4000" smtClean="0"/>
              <a:t>pork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 eaLnBrk="1" hangingPunct="1"/>
            <a:r>
              <a:rPr lang="en-US" altLang="cs-CZ" sz="4000" smtClean="0"/>
              <a:t>black pepper</a:t>
            </a:r>
          </a:p>
        </p:txBody>
      </p:sp>
      <p:pic>
        <p:nvPicPr>
          <p:cNvPr id="8197" name="Content Placeholder 9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" b="1100"/>
          <a:stretch>
            <a:fillRect/>
          </a:stretch>
        </p:blipFill>
        <p:spPr/>
      </p:pic>
      <p:pic>
        <p:nvPicPr>
          <p:cNvPr id="8198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9" r="2135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6000" b="1" smtClean="0"/>
              <a:t>INGREDIENTS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r>
              <a:rPr lang="en-US" altLang="cs-CZ" sz="4000" smtClean="0"/>
              <a:t>potato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 eaLnBrk="1" hangingPunct="1"/>
            <a:r>
              <a:rPr lang="en-US" altLang="cs-CZ" sz="4000" smtClean="0"/>
              <a:t>carrot</a:t>
            </a:r>
          </a:p>
        </p:txBody>
      </p:sp>
      <p:pic>
        <p:nvPicPr>
          <p:cNvPr id="9221" name="Content Placeholder 10"/>
          <p:cNvPicPr>
            <a:picLocks noGrp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0" r="10130"/>
          <a:stretch>
            <a:fillRect/>
          </a:stretch>
        </p:blipFill>
        <p:spPr/>
      </p:pic>
      <p:pic>
        <p:nvPicPr>
          <p:cNvPr id="922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7" r="1170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6000" b="1" smtClean="0"/>
              <a:t>INGREDIENTS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r>
              <a:rPr lang="en-US" altLang="cs-CZ" sz="4000" smtClean="0"/>
              <a:t>egg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 eaLnBrk="1" hangingPunct="1"/>
            <a:r>
              <a:rPr lang="en-US" altLang="cs-CZ" sz="4000" smtClean="0"/>
              <a:t>rice</a:t>
            </a:r>
          </a:p>
        </p:txBody>
      </p:sp>
      <p:pic>
        <p:nvPicPr>
          <p:cNvPr id="10245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8" r="24678"/>
          <a:stretch>
            <a:fillRect/>
          </a:stretch>
        </p:blipFill>
        <p:spPr/>
      </p:pic>
      <p:pic>
        <p:nvPicPr>
          <p:cNvPr id="10246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3" r="2126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2710</TotalTime>
  <Words>403</Words>
  <Application>Microsoft Office PowerPoint</Application>
  <PresentationFormat>Předvádění na obrazovce (4:3)</PresentationFormat>
  <Paragraphs>102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8" baseType="lpstr">
      <vt:lpstr>Calibri</vt:lpstr>
      <vt:lpstr>MS PGothic</vt:lpstr>
      <vt:lpstr>Arial</vt:lpstr>
      <vt:lpstr>Office Theme</vt:lpstr>
      <vt:lpstr>FOOD &amp; COOKING</vt:lpstr>
      <vt:lpstr>Prezentace aplikace PowerPoint</vt:lpstr>
      <vt:lpstr>COMMON INGREDIENTS</vt:lpstr>
      <vt:lpstr>INGREDIENTS</vt:lpstr>
      <vt:lpstr>INGREDIENTS</vt:lpstr>
      <vt:lpstr>INGREDIENTS</vt:lpstr>
      <vt:lpstr>INGREDIENTS</vt:lpstr>
      <vt:lpstr>INGREDIENTS</vt:lpstr>
      <vt:lpstr>INGREDIENTS</vt:lpstr>
      <vt:lpstr>INGREDIENTS</vt:lpstr>
      <vt:lpstr>food from around the world</vt:lpstr>
      <vt:lpstr>tacos</vt:lpstr>
      <vt:lpstr>fish and chips</vt:lpstr>
      <vt:lpstr>paella</vt:lpstr>
      <vt:lpstr>sushi</vt:lpstr>
      <vt:lpstr>Dumplings, pork and cabbage</vt:lpstr>
      <vt:lpstr>Dill sauce with dumplings</vt:lpstr>
      <vt:lpstr>Fried cheese</vt:lpstr>
      <vt:lpstr>Tomato sauce with dumplings</vt:lpstr>
      <vt:lpstr>sirloin</vt:lpstr>
      <vt:lpstr>spaghetti</vt:lpstr>
      <vt:lpstr>COOKING METHODS</vt:lpstr>
      <vt:lpstr>boiling</vt:lpstr>
      <vt:lpstr>steaming</vt:lpstr>
      <vt:lpstr>frying</vt:lpstr>
      <vt:lpstr>baking</vt:lpstr>
      <vt:lpstr>grilling</vt:lpstr>
      <vt:lpstr>roasting</vt:lpstr>
      <vt:lpstr>IN THE KITCHEN</vt:lpstr>
      <vt:lpstr>Prezentace aplikace PowerPoint</vt:lpstr>
      <vt:lpstr>sweet | salty | spicy bitter |sour</vt:lpstr>
      <vt:lpstr>always | usually | sometimes rarely | never</vt:lpstr>
      <vt:lpstr>CONVERSATION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&amp; COOKING</dc:title>
  <dc:creator>Philip Ace Falcon</dc:creator>
  <cp:lastModifiedBy>Mikulecký Rostislav</cp:lastModifiedBy>
  <cp:revision>36</cp:revision>
  <dcterms:created xsi:type="dcterms:W3CDTF">2020-06-07T10:41:57Z</dcterms:created>
  <dcterms:modified xsi:type="dcterms:W3CDTF">2021-01-27T14:20:41Z</dcterms:modified>
</cp:coreProperties>
</file>